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23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26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29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4"/>
  </p:notesMasterIdLst>
  <p:sldIdLst>
    <p:sldId id="428" r:id="rId2"/>
    <p:sldId id="256" r:id="rId3"/>
    <p:sldId id="427" r:id="rId4"/>
    <p:sldId id="266" r:id="rId5"/>
    <p:sldId id="270" r:id="rId6"/>
    <p:sldId id="422" r:id="rId7"/>
    <p:sldId id="423" r:id="rId8"/>
    <p:sldId id="409" r:id="rId9"/>
    <p:sldId id="430" r:id="rId10"/>
    <p:sldId id="431" r:id="rId11"/>
    <p:sldId id="432" r:id="rId12"/>
    <p:sldId id="433" r:id="rId13"/>
    <p:sldId id="434" r:id="rId14"/>
    <p:sldId id="429" r:id="rId15"/>
    <p:sldId id="424" r:id="rId16"/>
    <p:sldId id="296" r:id="rId17"/>
    <p:sldId id="411" r:id="rId18"/>
    <p:sldId id="412" r:id="rId19"/>
    <p:sldId id="413" r:id="rId20"/>
    <p:sldId id="414" r:id="rId21"/>
    <p:sldId id="415" r:id="rId22"/>
    <p:sldId id="416" r:id="rId23"/>
    <p:sldId id="417" r:id="rId24"/>
    <p:sldId id="406" r:id="rId25"/>
    <p:sldId id="419" r:id="rId26"/>
    <p:sldId id="425" r:id="rId27"/>
    <p:sldId id="407" r:id="rId28"/>
    <p:sldId id="420" r:id="rId29"/>
    <p:sldId id="426" r:id="rId30"/>
    <p:sldId id="408" r:id="rId31"/>
    <p:sldId id="381" r:id="rId32"/>
    <p:sldId id="279" r:id="rId3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9">
          <p15:clr>
            <a:srgbClr val="A4A3A4"/>
          </p15:clr>
        </p15:guide>
        <p15:guide id="2" orient="horz" pos="4119">
          <p15:clr>
            <a:srgbClr val="A4A3A4"/>
          </p15:clr>
        </p15:guide>
        <p15:guide id="3" pos="7412">
          <p15:clr>
            <a:srgbClr val="A4A3A4"/>
          </p15:clr>
        </p15:guide>
        <p15:guide id="4" pos="316">
          <p15:clr>
            <a:srgbClr val="A4A3A4"/>
          </p15:clr>
        </p15:guide>
        <p15:guide id="5" orient="horz" pos="2180">
          <p15:clr>
            <a:srgbClr val="A4A3A4"/>
          </p15:clr>
        </p15:guide>
        <p15:guide id="6" pos="3840">
          <p15:clr>
            <a:srgbClr val="A4A3A4"/>
          </p15:clr>
        </p15:guide>
      </p15:sldGuideLst>
    </p:ext>
    <p:ext uri="{505F2C04-C923-438B-8C0F-E0CD2BADF298}">
      <wppc:fontMiss xmlns:wppc="http://www.wps.cn/officeDocument/PresentationCustomData" xmlns="" type="true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0068"/>
    <a:srgbClr val="FFFFFF"/>
    <a:srgbClr val="7E005F"/>
    <a:srgbClr val="632B8D"/>
    <a:srgbClr val="245B92"/>
    <a:srgbClr val="E6E6E6"/>
    <a:srgbClr val="6FA5DB"/>
    <a:srgbClr val="1B3E6C"/>
    <a:srgbClr val="2E6B9D"/>
    <a:srgbClr val="3D87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中度样式 1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24" autoAdjust="0"/>
    <p:restoredTop sz="85019" autoAdjust="0"/>
  </p:normalViewPr>
  <p:slideViewPr>
    <p:cSldViewPr snapToGrid="0" showGuides="1">
      <p:cViewPr>
        <p:scale>
          <a:sx n="73" d="100"/>
          <a:sy n="73" d="100"/>
        </p:scale>
        <p:origin x="1253" y="67"/>
      </p:cViewPr>
      <p:guideLst>
        <p:guide orient="horz" pos="409"/>
        <p:guide orient="horz" pos="4119"/>
        <p:guide pos="7412"/>
        <p:guide pos="316"/>
        <p:guide orient="horz" pos="218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_rels/data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6.jpeg"/></Relationships>
</file>

<file path=ppt/diagrams/_rels/drawing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6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B0DCE2-DDB9-4712-AD2F-CCC5EDE90A71}" type="doc">
      <dgm:prSet loTypeId="urn:microsoft.com/office/officeart/2005/8/layout/hList1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zh-CN" altLang="en-US"/>
        </a:p>
      </dgm:t>
    </dgm:pt>
    <dgm:pt modelId="{177CF9B5-24C2-4F75-9CE0-6BCBE0AEC3DA}">
      <dgm:prSet phldrT="[文本]"/>
      <dgm:spPr/>
      <dgm:t>
        <a:bodyPr/>
        <a:lstStyle/>
        <a:p>
          <a:r>
            <a:rPr lang="zh-CN" altLang="en-US" dirty="0"/>
            <a:t>结构化程序设计（</a:t>
          </a:r>
          <a:r>
            <a:rPr lang="en-US" altLang="zh-CN" dirty="0"/>
            <a:t>5+5</a:t>
          </a:r>
          <a:r>
            <a:rPr lang="zh-CN" altLang="en-US" dirty="0"/>
            <a:t>）</a:t>
          </a:r>
        </a:p>
      </dgm:t>
    </dgm:pt>
    <dgm:pt modelId="{67EB25F5-4E8A-4F48-9F89-58B7BB174038}" type="parTrans" cxnId="{9C956E51-1DFC-4BFF-BE7D-1DE0CECFDA30}">
      <dgm:prSet/>
      <dgm:spPr/>
      <dgm:t>
        <a:bodyPr/>
        <a:lstStyle/>
        <a:p>
          <a:endParaRPr lang="zh-CN" altLang="en-US"/>
        </a:p>
      </dgm:t>
    </dgm:pt>
    <dgm:pt modelId="{EB3B52D4-0FB4-4D78-A524-3D9F298C6692}" type="sibTrans" cxnId="{9C956E51-1DFC-4BFF-BE7D-1DE0CECFDA30}">
      <dgm:prSet/>
      <dgm:spPr/>
      <dgm:t>
        <a:bodyPr/>
        <a:lstStyle/>
        <a:p>
          <a:endParaRPr lang="zh-CN" altLang="en-US"/>
        </a:p>
      </dgm:t>
    </dgm:pt>
    <dgm:pt modelId="{41D4D42F-F8C2-42AE-9D60-F3E136F9200C}">
      <dgm:prSet phldrT="[文本]"/>
      <dgm:spPr/>
      <dgm:t>
        <a:bodyPr/>
        <a:lstStyle/>
        <a:p>
          <a:r>
            <a:rPr lang="zh-CN" altLang="en-US" dirty="0"/>
            <a:t>面向对象程序设计（</a:t>
          </a:r>
          <a:r>
            <a:rPr lang="en-US" altLang="zh-CN" dirty="0"/>
            <a:t>5+5</a:t>
          </a:r>
          <a:r>
            <a:rPr lang="zh-CN" altLang="en-US" dirty="0"/>
            <a:t>）</a:t>
          </a:r>
        </a:p>
      </dgm:t>
    </dgm:pt>
    <dgm:pt modelId="{FD2B171D-A904-4BD0-86D5-2984A99B87B2}" type="parTrans" cxnId="{9DFC51F1-9D99-4C45-9242-6C1EEC3CA35A}">
      <dgm:prSet/>
      <dgm:spPr/>
      <dgm:t>
        <a:bodyPr/>
        <a:lstStyle/>
        <a:p>
          <a:endParaRPr lang="zh-CN" altLang="en-US"/>
        </a:p>
      </dgm:t>
    </dgm:pt>
    <dgm:pt modelId="{83FB27FD-BD6C-4A24-9093-CE414FDB7333}" type="sibTrans" cxnId="{9DFC51F1-9D99-4C45-9242-6C1EEC3CA35A}">
      <dgm:prSet/>
      <dgm:spPr/>
      <dgm:t>
        <a:bodyPr/>
        <a:lstStyle/>
        <a:p>
          <a:endParaRPr lang="zh-CN" altLang="en-US"/>
        </a:p>
      </dgm:t>
    </dgm:pt>
    <dgm:pt modelId="{1F4E95F0-37A9-4B37-AFB5-3AB140186D47}">
      <dgm:prSet phldrT="[文本]"/>
      <dgm:spPr/>
      <dgm:t>
        <a:bodyPr/>
        <a:lstStyle/>
        <a:p>
          <a:r>
            <a:rPr lang="zh-CN" altLang="en-US" dirty="0"/>
            <a:t>数据类型初步、基本运算</a:t>
          </a:r>
        </a:p>
      </dgm:t>
    </dgm:pt>
    <dgm:pt modelId="{91930D5E-EAAD-48BA-838E-DCF6194B50D7}" type="parTrans" cxnId="{7EDDF73F-1064-481D-83A1-26F655FA5338}">
      <dgm:prSet/>
      <dgm:spPr/>
      <dgm:t>
        <a:bodyPr/>
        <a:lstStyle/>
        <a:p>
          <a:endParaRPr lang="zh-CN" altLang="en-US"/>
        </a:p>
      </dgm:t>
    </dgm:pt>
    <dgm:pt modelId="{5F3FE14C-7434-49CA-9A18-BFA486438370}" type="sibTrans" cxnId="{7EDDF73F-1064-481D-83A1-26F655FA5338}">
      <dgm:prSet/>
      <dgm:spPr/>
      <dgm:t>
        <a:bodyPr/>
        <a:lstStyle/>
        <a:p>
          <a:endParaRPr lang="zh-CN" altLang="en-US"/>
        </a:p>
      </dgm:t>
    </dgm:pt>
    <dgm:pt modelId="{3C24E8B3-2881-4F11-AB74-2DE150519C72}">
      <dgm:prSet phldrT="[文本]"/>
      <dgm:spPr/>
      <dgm:t>
        <a:bodyPr/>
        <a:lstStyle/>
        <a:p>
          <a:r>
            <a:rPr lang="zh-CN" altLang="en-US" dirty="0"/>
            <a:t>类和对象</a:t>
          </a:r>
        </a:p>
      </dgm:t>
    </dgm:pt>
    <dgm:pt modelId="{38A6EE84-B5A8-4C50-B2FA-E6CAB2044F6E}" type="parTrans" cxnId="{87DEAADC-3CC3-4B7F-89B6-DA98B2530DAE}">
      <dgm:prSet/>
      <dgm:spPr/>
      <dgm:t>
        <a:bodyPr/>
        <a:lstStyle/>
        <a:p>
          <a:endParaRPr lang="zh-CN" altLang="en-US"/>
        </a:p>
      </dgm:t>
    </dgm:pt>
    <dgm:pt modelId="{1A0FD19D-7A6E-4F99-8B31-126EA96C4C46}" type="sibTrans" cxnId="{87DEAADC-3CC3-4B7F-89B6-DA98B2530DAE}">
      <dgm:prSet/>
      <dgm:spPr/>
      <dgm:t>
        <a:bodyPr/>
        <a:lstStyle/>
        <a:p>
          <a:endParaRPr lang="zh-CN" altLang="en-US"/>
        </a:p>
      </dgm:t>
    </dgm:pt>
    <dgm:pt modelId="{D0DA03A7-F928-48A7-825C-FD46DB37A978}">
      <dgm:prSet phldrT="[文本]"/>
      <dgm:spPr/>
      <dgm:t>
        <a:bodyPr/>
        <a:lstStyle/>
        <a:p>
          <a:r>
            <a:rPr lang="zh-CN" altLang="en-US" dirty="0"/>
            <a:t>准备（</a:t>
          </a:r>
          <a:r>
            <a:rPr lang="en-US" altLang="zh-CN" dirty="0"/>
            <a:t>1+1</a:t>
          </a:r>
          <a:r>
            <a:rPr lang="zh-CN" altLang="en-US" dirty="0"/>
            <a:t>）</a:t>
          </a:r>
        </a:p>
      </dgm:t>
    </dgm:pt>
    <dgm:pt modelId="{FFCDA11E-3EDB-4DB9-AE2D-BD8DC3749DD1}" type="parTrans" cxnId="{A7F14D13-690F-4C75-BC06-987063BA61DF}">
      <dgm:prSet/>
      <dgm:spPr/>
      <dgm:t>
        <a:bodyPr/>
        <a:lstStyle/>
        <a:p>
          <a:endParaRPr lang="zh-CN" altLang="en-US"/>
        </a:p>
      </dgm:t>
    </dgm:pt>
    <dgm:pt modelId="{7AD67718-2FF7-4EE8-B7CE-18BF68794D56}" type="sibTrans" cxnId="{A7F14D13-690F-4C75-BC06-987063BA61DF}">
      <dgm:prSet/>
      <dgm:spPr/>
      <dgm:t>
        <a:bodyPr/>
        <a:lstStyle/>
        <a:p>
          <a:endParaRPr lang="zh-CN" altLang="en-US"/>
        </a:p>
      </dgm:t>
    </dgm:pt>
    <dgm:pt modelId="{3C0877A1-7083-46AD-BEBB-A11671B8FEFC}">
      <dgm:prSet phldrT="[文本]"/>
      <dgm:spPr/>
      <dgm:t>
        <a:bodyPr/>
        <a:lstStyle/>
        <a:p>
          <a:r>
            <a:rPr lang="en-US" altLang="zh-CN" dirty="0"/>
            <a:t>Anaconda</a:t>
          </a:r>
          <a:r>
            <a:rPr lang="zh-CN" altLang="en-US" dirty="0"/>
            <a:t>安装</a:t>
          </a:r>
        </a:p>
      </dgm:t>
    </dgm:pt>
    <dgm:pt modelId="{9DA6F760-8EE4-41D9-AB26-99C4C9A29C89}" type="parTrans" cxnId="{A4744BC0-FA33-4985-A4AF-D54C7B54FB3F}">
      <dgm:prSet/>
      <dgm:spPr/>
      <dgm:t>
        <a:bodyPr/>
        <a:lstStyle/>
        <a:p>
          <a:endParaRPr lang="zh-CN" altLang="en-US"/>
        </a:p>
      </dgm:t>
    </dgm:pt>
    <dgm:pt modelId="{095ADE4E-8414-4082-9488-CCDF2FB91EC3}" type="sibTrans" cxnId="{A4744BC0-FA33-4985-A4AF-D54C7B54FB3F}">
      <dgm:prSet/>
      <dgm:spPr/>
      <dgm:t>
        <a:bodyPr/>
        <a:lstStyle/>
        <a:p>
          <a:endParaRPr lang="zh-CN" altLang="en-US"/>
        </a:p>
      </dgm:t>
    </dgm:pt>
    <dgm:pt modelId="{0BD25532-87AE-481B-AED5-4D9313CF6004}">
      <dgm:prSet phldrT="[文本]"/>
      <dgm:spPr/>
      <dgm:t>
        <a:bodyPr/>
        <a:lstStyle/>
        <a:p>
          <a:r>
            <a:rPr lang="en-US" altLang="zh-CN" dirty="0" err="1"/>
            <a:t>Jupyter</a:t>
          </a:r>
          <a:r>
            <a:rPr lang="en-US" altLang="zh-CN" dirty="0"/>
            <a:t> Notebook</a:t>
          </a:r>
          <a:r>
            <a:rPr lang="zh-CN" altLang="en-US" dirty="0"/>
            <a:t>使用</a:t>
          </a:r>
        </a:p>
      </dgm:t>
    </dgm:pt>
    <dgm:pt modelId="{7DB38D5D-915A-42DF-ADA0-AD05595CA9A9}" type="parTrans" cxnId="{5B600E8E-5C98-40BA-ADCC-A5E0086E4F4D}">
      <dgm:prSet/>
      <dgm:spPr/>
      <dgm:t>
        <a:bodyPr/>
        <a:lstStyle/>
        <a:p>
          <a:endParaRPr lang="zh-CN" altLang="en-US"/>
        </a:p>
      </dgm:t>
    </dgm:pt>
    <dgm:pt modelId="{FA0BBEA8-9CBC-4DB9-A199-7824576817E6}" type="sibTrans" cxnId="{5B600E8E-5C98-40BA-ADCC-A5E0086E4F4D}">
      <dgm:prSet/>
      <dgm:spPr/>
      <dgm:t>
        <a:bodyPr/>
        <a:lstStyle/>
        <a:p>
          <a:endParaRPr lang="zh-CN" altLang="en-US"/>
        </a:p>
      </dgm:t>
    </dgm:pt>
    <dgm:pt modelId="{E0EFBC0C-313A-4307-AB66-7C0622BD6141}">
      <dgm:prSet phldrT="[文本]"/>
      <dgm:spPr/>
      <dgm:t>
        <a:bodyPr/>
        <a:lstStyle/>
        <a:p>
          <a:r>
            <a:rPr lang="zh-CN" altLang="en-US" dirty="0"/>
            <a:t>控制语句</a:t>
          </a:r>
        </a:p>
      </dgm:t>
    </dgm:pt>
    <dgm:pt modelId="{10340D00-B841-4F21-8FBD-9CCCF0A97815}" type="parTrans" cxnId="{8D53AA46-091B-426A-973C-6576F84D5F2A}">
      <dgm:prSet/>
      <dgm:spPr/>
      <dgm:t>
        <a:bodyPr/>
        <a:lstStyle/>
        <a:p>
          <a:endParaRPr lang="zh-CN" altLang="en-US"/>
        </a:p>
      </dgm:t>
    </dgm:pt>
    <dgm:pt modelId="{F80FF776-217F-4AD1-9AC7-E1317E651F01}" type="sibTrans" cxnId="{8D53AA46-091B-426A-973C-6576F84D5F2A}">
      <dgm:prSet/>
      <dgm:spPr/>
      <dgm:t>
        <a:bodyPr/>
        <a:lstStyle/>
        <a:p>
          <a:endParaRPr lang="zh-CN" altLang="en-US"/>
        </a:p>
      </dgm:t>
    </dgm:pt>
    <dgm:pt modelId="{24C4D801-1B42-4C38-96AB-AED21C8E5D91}">
      <dgm:prSet phldrT="[文本]"/>
      <dgm:spPr/>
      <dgm:t>
        <a:bodyPr/>
        <a:lstStyle/>
        <a:p>
          <a:r>
            <a:rPr lang="zh-CN" altLang="en-US" dirty="0"/>
            <a:t>函数、作用域</a:t>
          </a:r>
        </a:p>
      </dgm:t>
    </dgm:pt>
    <dgm:pt modelId="{ECCF0A33-9FF4-461B-81E4-CB9F09C97ACA}" type="parTrans" cxnId="{15C1AA1F-1AC2-4BD0-B859-B0B93F055729}">
      <dgm:prSet/>
      <dgm:spPr/>
      <dgm:t>
        <a:bodyPr/>
        <a:lstStyle/>
        <a:p>
          <a:endParaRPr lang="zh-CN" altLang="en-US"/>
        </a:p>
      </dgm:t>
    </dgm:pt>
    <dgm:pt modelId="{AA916CE9-4992-4180-A897-6147A3CE3C2B}" type="sibTrans" cxnId="{15C1AA1F-1AC2-4BD0-B859-B0B93F055729}">
      <dgm:prSet/>
      <dgm:spPr/>
      <dgm:t>
        <a:bodyPr/>
        <a:lstStyle/>
        <a:p>
          <a:endParaRPr lang="zh-CN" altLang="en-US"/>
        </a:p>
      </dgm:t>
    </dgm:pt>
    <dgm:pt modelId="{498A3FB4-75B8-4ABB-AC0F-561FCDDA3C8B}">
      <dgm:prSet phldrT="[文本]"/>
      <dgm:spPr/>
      <dgm:t>
        <a:bodyPr/>
        <a:lstStyle/>
        <a:p>
          <a:r>
            <a:rPr lang="zh-CN" altLang="en-US" dirty="0"/>
            <a:t>继承与多态（鸭子类型）</a:t>
          </a:r>
        </a:p>
      </dgm:t>
    </dgm:pt>
    <dgm:pt modelId="{68344A69-48C4-44AE-A595-FE80F5BC2701}" type="parTrans" cxnId="{A129A31A-27EF-4C8D-BFB1-32B2020AFE77}">
      <dgm:prSet/>
      <dgm:spPr/>
      <dgm:t>
        <a:bodyPr/>
        <a:lstStyle/>
        <a:p>
          <a:endParaRPr lang="zh-CN" altLang="en-US"/>
        </a:p>
      </dgm:t>
    </dgm:pt>
    <dgm:pt modelId="{E18BF064-9A0E-4785-9B93-5C76C2228B04}" type="sibTrans" cxnId="{A129A31A-27EF-4C8D-BFB1-32B2020AFE77}">
      <dgm:prSet/>
      <dgm:spPr/>
      <dgm:t>
        <a:bodyPr/>
        <a:lstStyle/>
        <a:p>
          <a:endParaRPr lang="zh-CN" altLang="en-US"/>
        </a:p>
      </dgm:t>
    </dgm:pt>
    <dgm:pt modelId="{B762A0D1-6CD4-4A05-9414-5C1FEFBD22C6}">
      <dgm:prSet phldrT="[文本]"/>
      <dgm:spPr/>
      <dgm:t>
        <a:bodyPr/>
        <a:lstStyle/>
        <a:p>
          <a:r>
            <a:rPr lang="zh-CN" altLang="en-US" dirty="0"/>
            <a:t>数据类型进阶</a:t>
          </a:r>
        </a:p>
      </dgm:t>
    </dgm:pt>
    <dgm:pt modelId="{63D54512-93AF-4AB0-B01D-4FE362D84558}" type="parTrans" cxnId="{F5606157-BEE8-474A-9D97-1F4D8D772655}">
      <dgm:prSet/>
      <dgm:spPr/>
      <dgm:t>
        <a:bodyPr/>
        <a:lstStyle/>
        <a:p>
          <a:endParaRPr lang="zh-CN" altLang="en-US"/>
        </a:p>
      </dgm:t>
    </dgm:pt>
    <dgm:pt modelId="{D9CA45D5-A96D-4748-9341-2591B52AA24B}" type="sibTrans" cxnId="{F5606157-BEE8-474A-9D97-1F4D8D772655}">
      <dgm:prSet/>
      <dgm:spPr/>
      <dgm:t>
        <a:bodyPr/>
        <a:lstStyle/>
        <a:p>
          <a:endParaRPr lang="zh-CN" altLang="en-US"/>
        </a:p>
      </dgm:t>
    </dgm:pt>
    <dgm:pt modelId="{7AB611C1-F0DF-432E-BBF0-0F85CB656CB9}">
      <dgm:prSet phldrT="[文本]"/>
      <dgm:spPr/>
      <dgm:t>
        <a:bodyPr/>
        <a:lstStyle/>
        <a:p>
          <a:r>
            <a:rPr lang="zh-CN" altLang="en-US" dirty="0"/>
            <a:t>初识</a:t>
          </a:r>
          <a:r>
            <a:rPr lang="en-US" altLang="zh-CN" dirty="0"/>
            <a:t>Python</a:t>
          </a:r>
          <a:endParaRPr lang="zh-CN" altLang="en-US" dirty="0"/>
        </a:p>
      </dgm:t>
    </dgm:pt>
    <dgm:pt modelId="{EA75A2F4-F078-4B85-A4DC-BDC7EF921DC3}" type="parTrans" cxnId="{17179409-A5EC-4B11-B714-6198E2734232}">
      <dgm:prSet/>
      <dgm:spPr/>
      <dgm:t>
        <a:bodyPr/>
        <a:lstStyle/>
        <a:p>
          <a:endParaRPr lang="zh-CN" altLang="en-US"/>
        </a:p>
      </dgm:t>
    </dgm:pt>
    <dgm:pt modelId="{1D0EF9A3-B7E8-4309-8053-8CA8F89B9EBD}" type="sibTrans" cxnId="{17179409-A5EC-4B11-B714-6198E2734232}">
      <dgm:prSet/>
      <dgm:spPr/>
      <dgm:t>
        <a:bodyPr/>
        <a:lstStyle/>
        <a:p>
          <a:endParaRPr lang="zh-CN" altLang="en-US"/>
        </a:p>
      </dgm:t>
    </dgm:pt>
    <dgm:pt modelId="{8E4942CA-8125-4110-AE50-1DBD5985AC06}">
      <dgm:prSet phldrT="[文本]"/>
      <dgm:spPr/>
      <dgm:t>
        <a:bodyPr/>
        <a:lstStyle/>
        <a:p>
          <a:r>
            <a:rPr lang="en-US" altLang="zh-CN" dirty="0"/>
            <a:t>IO</a:t>
          </a:r>
          <a:r>
            <a:rPr lang="zh-CN" altLang="en-US" dirty="0"/>
            <a:t>编程与异常处理（</a:t>
          </a:r>
          <a:r>
            <a:rPr lang="en-US" altLang="zh-CN" dirty="0"/>
            <a:t>1+1</a:t>
          </a:r>
          <a:r>
            <a:rPr lang="zh-CN" altLang="en-US" dirty="0"/>
            <a:t>）</a:t>
          </a:r>
        </a:p>
      </dgm:t>
    </dgm:pt>
    <dgm:pt modelId="{0FD9D2CB-A1AF-4152-B885-23DFBABE9DC0}" type="parTrans" cxnId="{169C98DC-8E38-49E8-A5B9-8730F665C7A3}">
      <dgm:prSet/>
      <dgm:spPr/>
      <dgm:t>
        <a:bodyPr/>
        <a:lstStyle/>
        <a:p>
          <a:endParaRPr lang="zh-CN" altLang="en-US"/>
        </a:p>
      </dgm:t>
    </dgm:pt>
    <dgm:pt modelId="{A849B91D-BCD4-4341-A50F-01AA70120681}" type="sibTrans" cxnId="{169C98DC-8E38-49E8-A5B9-8730F665C7A3}">
      <dgm:prSet/>
      <dgm:spPr/>
      <dgm:t>
        <a:bodyPr/>
        <a:lstStyle/>
        <a:p>
          <a:endParaRPr lang="zh-CN" altLang="en-US"/>
        </a:p>
      </dgm:t>
    </dgm:pt>
    <dgm:pt modelId="{4411CF1F-363C-440F-BA1F-CB55CA97031B}">
      <dgm:prSet phldrT="[文本]"/>
      <dgm:spPr/>
      <dgm:t>
        <a:bodyPr/>
        <a:lstStyle/>
        <a:p>
          <a:r>
            <a:rPr lang="zh-CN" altLang="en-US"/>
            <a:t>文件读写</a:t>
          </a:r>
          <a:endParaRPr lang="zh-CN" altLang="en-US" dirty="0"/>
        </a:p>
      </dgm:t>
    </dgm:pt>
    <dgm:pt modelId="{64FBF44C-0D88-44D8-9D8D-356B1445CE1C}" type="parTrans" cxnId="{99D1BECC-3CE0-4DB4-891D-4B790E0CB3D4}">
      <dgm:prSet/>
      <dgm:spPr/>
      <dgm:t>
        <a:bodyPr/>
        <a:lstStyle/>
        <a:p>
          <a:endParaRPr lang="zh-CN" altLang="en-US"/>
        </a:p>
      </dgm:t>
    </dgm:pt>
    <dgm:pt modelId="{A1E0F563-D7D1-4B43-952E-1486369618FA}" type="sibTrans" cxnId="{99D1BECC-3CE0-4DB4-891D-4B790E0CB3D4}">
      <dgm:prSet/>
      <dgm:spPr/>
      <dgm:t>
        <a:bodyPr/>
        <a:lstStyle/>
        <a:p>
          <a:endParaRPr lang="zh-CN" altLang="en-US"/>
        </a:p>
      </dgm:t>
    </dgm:pt>
    <dgm:pt modelId="{ADDB96FA-940B-44A0-873F-A34ED548D213}">
      <dgm:prSet phldrT="[文本]"/>
      <dgm:spPr/>
      <dgm:t>
        <a:bodyPr/>
        <a:lstStyle/>
        <a:p>
          <a:r>
            <a:rPr lang="zh-CN" altLang="en-US" dirty="0"/>
            <a:t>异常处理</a:t>
          </a:r>
        </a:p>
      </dgm:t>
    </dgm:pt>
    <dgm:pt modelId="{771E36A1-0831-43E3-A202-0794A6EA79B2}" type="parTrans" cxnId="{4A80DC10-50FF-46B4-92A5-10B96FAEBDF1}">
      <dgm:prSet/>
      <dgm:spPr/>
      <dgm:t>
        <a:bodyPr/>
        <a:lstStyle/>
        <a:p>
          <a:endParaRPr lang="zh-CN" altLang="en-US"/>
        </a:p>
      </dgm:t>
    </dgm:pt>
    <dgm:pt modelId="{ADB3D3E5-204C-40FF-B3A6-644BB7B3A620}" type="sibTrans" cxnId="{4A80DC10-50FF-46B4-92A5-10B96FAEBDF1}">
      <dgm:prSet/>
      <dgm:spPr/>
      <dgm:t>
        <a:bodyPr/>
        <a:lstStyle/>
        <a:p>
          <a:endParaRPr lang="zh-CN" altLang="en-US"/>
        </a:p>
      </dgm:t>
    </dgm:pt>
    <dgm:pt modelId="{1D2BD833-2BF8-404A-A565-97A742F513F9}" type="pres">
      <dgm:prSet presAssocID="{54B0DCE2-DDB9-4712-AD2F-CCC5EDE90A71}" presName="Name0" presStyleCnt="0">
        <dgm:presLayoutVars>
          <dgm:dir/>
          <dgm:animLvl val="lvl"/>
          <dgm:resizeHandles val="exact"/>
        </dgm:presLayoutVars>
      </dgm:prSet>
      <dgm:spPr/>
    </dgm:pt>
    <dgm:pt modelId="{DA76CE9E-582B-4A64-95A6-F05EC6A3F267}" type="pres">
      <dgm:prSet presAssocID="{D0DA03A7-F928-48A7-825C-FD46DB37A978}" presName="composite" presStyleCnt="0"/>
      <dgm:spPr/>
    </dgm:pt>
    <dgm:pt modelId="{25DD20F0-CD30-4D7F-9F41-DFB727A91DEF}" type="pres">
      <dgm:prSet presAssocID="{D0DA03A7-F928-48A7-825C-FD46DB37A978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F1541745-3E90-48DB-8D3C-1AA896512F9A}" type="pres">
      <dgm:prSet presAssocID="{D0DA03A7-F928-48A7-825C-FD46DB37A978}" presName="desTx" presStyleLbl="alignAccFollowNode1" presStyleIdx="0" presStyleCnt="4">
        <dgm:presLayoutVars>
          <dgm:bulletEnabled val="1"/>
        </dgm:presLayoutVars>
      </dgm:prSet>
      <dgm:spPr/>
    </dgm:pt>
    <dgm:pt modelId="{D91D1417-E317-423D-ADE9-81B4E6DB63D7}" type="pres">
      <dgm:prSet presAssocID="{7AD67718-2FF7-4EE8-B7CE-18BF68794D56}" presName="space" presStyleCnt="0"/>
      <dgm:spPr/>
    </dgm:pt>
    <dgm:pt modelId="{301DCF0F-F1AB-459B-928A-0483967EF8A0}" type="pres">
      <dgm:prSet presAssocID="{177CF9B5-24C2-4F75-9CE0-6BCBE0AEC3DA}" presName="composite" presStyleCnt="0"/>
      <dgm:spPr/>
    </dgm:pt>
    <dgm:pt modelId="{2F8A7992-A4C7-4D6D-AEE9-0DC2A64E1B2C}" type="pres">
      <dgm:prSet presAssocID="{177CF9B5-24C2-4F75-9CE0-6BCBE0AEC3DA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4AC520D6-63E2-4DA8-B4DF-40E41ADB1C5A}" type="pres">
      <dgm:prSet presAssocID="{177CF9B5-24C2-4F75-9CE0-6BCBE0AEC3DA}" presName="desTx" presStyleLbl="alignAccFollowNode1" presStyleIdx="1" presStyleCnt="4" custLinFactNeighborY="-1615">
        <dgm:presLayoutVars>
          <dgm:bulletEnabled val="1"/>
        </dgm:presLayoutVars>
      </dgm:prSet>
      <dgm:spPr/>
    </dgm:pt>
    <dgm:pt modelId="{5602D3E2-BB36-4D48-B922-EB73703617FC}" type="pres">
      <dgm:prSet presAssocID="{EB3B52D4-0FB4-4D78-A524-3D9F298C6692}" presName="space" presStyleCnt="0"/>
      <dgm:spPr/>
    </dgm:pt>
    <dgm:pt modelId="{E894AF1F-870A-4693-AD72-3C5E2B3CA054}" type="pres">
      <dgm:prSet presAssocID="{41D4D42F-F8C2-42AE-9D60-F3E136F9200C}" presName="composite" presStyleCnt="0"/>
      <dgm:spPr/>
    </dgm:pt>
    <dgm:pt modelId="{5F84E303-24DF-4AA8-8470-FEB4B480B61F}" type="pres">
      <dgm:prSet presAssocID="{41D4D42F-F8C2-42AE-9D60-F3E136F9200C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CEB67BF9-087B-4A77-B4E1-47BDB6559FED}" type="pres">
      <dgm:prSet presAssocID="{41D4D42F-F8C2-42AE-9D60-F3E136F9200C}" presName="desTx" presStyleLbl="alignAccFollowNode1" presStyleIdx="2" presStyleCnt="4" custLinFactNeighborX="221" custLinFactNeighborY="-28">
        <dgm:presLayoutVars>
          <dgm:bulletEnabled val="1"/>
        </dgm:presLayoutVars>
      </dgm:prSet>
      <dgm:spPr/>
    </dgm:pt>
    <dgm:pt modelId="{90D8F699-A191-498A-923B-1A6EA4373C39}" type="pres">
      <dgm:prSet presAssocID="{83FB27FD-BD6C-4A24-9093-CE414FDB7333}" presName="space" presStyleCnt="0"/>
      <dgm:spPr/>
    </dgm:pt>
    <dgm:pt modelId="{122506F6-2498-4E09-BC2B-7FF0DF38BC95}" type="pres">
      <dgm:prSet presAssocID="{8E4942CA-8125-4110-AE50-1DBD5985AC06}" presName="composite" presStyleCnt="0"/>
      <dgm:spPr/>
    </dgm:pt>
    <dgm:pt modelId="{9E9F9454-E158-4B4E-919B-C816E122CF68}" type="pres">
      <dgm:prSet presAssocID="{8E4942CA-8125-4110-AE50-1DBD5985AC06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9812DB08-B88E-4CB0-AF90-34293DF2268A}" type="pres">
      <dgm:prSet presAssocID="{8E4942CA-8125-4110-AE50-1DBD5985AC06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17179409-A5EC-4B11-B714-6198E2734232}" srcId="{D0DA03A7-F928-48A7-825C-FD46DB37A978}" destId="{7AB611C1-F0DF-432E-BBF0-0F85CB656CB9}" srcOrd="2" destOrd="0" parTransId="{EA75A2F4-F078-4B85-A4DC-BDC7EF921DC3}" sibTransId="{1D0EF9A3-B7E8-4309-8053-8CA8F89B9EBD}"/>
    <dgm:cxn modelId="{40D5930B-ADD8-4CD4-B463-0C986DBFAE54}" type="presOf" srcId="{3C0877A1-7083-46AD-BEBB-A11671B8FEFC}" destId="{F1541745-3E90-48DB-8D3C-1AA896512F9A}" srcOrd="0" destOrd="0" presId="urn:microsoft.com/office/officeart/2005/8/layout/hList1"/>
    <dgm:cxn modelId="{4A80DC10-50FF-46B4-92A5-10B96FAEBDF1}" srcId="{8E4942CA-8125-4110-AE50-1DBD5985AC06}" destId="{ADDB96FA-940B-44A0-873F-A34ED548D213}" srcOrd="1" destOrd="0" parTransId="{771E36A1-0831-43E3-A202-0794A6EA79B2}" sibTransId="{ADB3D3E5-204C-40FF-B3A6-644BB7B3A620}"/>
    <dgm:cxn modelId="{A7F14D13-690F-4C75-BC06-987063BA61DF}" srcId="{54B0DCE2-DDB9-4712-AD2F-CCC5EDE90A71}" destId="{D0DA03A7-F928-48A7-825C-FD46DB37A978}" srcOrd="0" destOrd="0" parTransId="{FFCDA11E-3EDB-4DB9-AE2D-BD8DC3749DD1}" sibTransId="{7AD67718-2FF7-4EE8-B7CE-18BF68794D56}"/>
    <dgm:cxn modelId="{A129A31A-27EF-4C8D-BFB1-32B2020AFE77}" srcId="{41D4D42F-F8C2-42AE-9D60-F3E136F9200C}" destId="{498A3FB4-75B8-4ABB-AC0F-561FCDDA3C8B}" srcOrd="1" destOrd="0" parTransId="{68344A69-48C4-44AE-A595-FE80F5BC2701}" sibTransId="{E18BF064-9A0E-4785-9B93-5C76C2228B04}"/>
    <dgm:cxn modelId="{15C1AA1F-1AC2-4BD0-B859-B0B93F055729}" srcId="{177CF9B5-24C2-4F75-9CE0-6BCBE0AEC3DA}" destId="{24C4D801-1B42-4C38-96AB-AED21C8E5D91}" srcOrd="2" destOrd="0" parTransId="{ECCF0A33-9FF4-461B-81E4-CB9F09C97ACA}" sibTransId="{AA916CE9-4992-4180-A897-6147A3CE3C2B}"/>
    <dgm:cxn modelId="{6BCABB29-6525-4D11-84B5-CB8507E15652}" type="presOf" srcId="{D0DA03A7-F928-48A7-825C-FD46DB37A978}" destId="{25DD20F0-CD30-4D7F-9F41-DFB727A91DEF}" srcOrd="0" destOrd="0" presId="urn:microsoft.com/office/officeart/2005/8/layout/hList1"/>
    <dgm:cxn modelId="{82A7663C-F8DB-428C-BFB8-6952C80F50B2}" type="presOf" srcId="{ADDB96FA-940B-44A0-873F-A34ED548D213}" destId="{9812DB08-B88E-4CB0-AF90-34293DF2268A}" srcOrd="0" destOrd="1" presId="urn:microsoft.com/office/officeart/2005/8/layout/hList1"/>
    <dgm:cxn modelId="{7EDDF73F-1064-481D-83A1-26F655FA5338}" srcId="{177CF9B5-24C2-4F75-9CE0-6BCBE0AEC3DA}" destId="{1F4E95F0-37A9-4B37-AFB5-3AB140186D47}" srcOrd="0" destOrd="0" parTransId="{91930D5E-EAAD-48BA-838E-DCF6194B50D7}" sibTransId="{5F3FE14C-7434-49CA-9A18-BFA486438370}"/>
    <dgm:cxn modelId="{FB93135B-F734-48F0-A051-79AD248B8B06}" type="presOf" srcId="{41D4D42F-F8C2-42AE-9D60-F3E136F9200C}" destId="{5F84E303-24DF-4AA8-8470-FEB4B480B61F}" srcOrd="0" destOrd="0" presId="urn:microsoft.com/office/officeart/2005/8/layout/hList1"/>
    <dgm:cxn modelId="{C527D55F-0020-4690-97C4-E37B90BB3C92}" type="presOf" srcId="{3C24E8B3-2881-4F11-AB74-2DE150519C72}" destId="{CEB67BF9-087B-4A77-B4E1-47BDB6559FED}" srcOrd="0" destOrd="0" presId="urn:microsoft.com/office/officeart/2005/8/layout/hList1"/>
    <dgm:cxn modelId="{8D53AA46-091B-426A-973C-6576F84D5F2A}" srcId="{177CF9B5-24C2-4F75-9CE0-6BCBE0AEC3DA}" destId="{E0EFBC0C-313A-4307-AB66-7C0622BD6141}" srcOrd="1" destOrd="0" parTransId="{10340D00-B841-4F21-8FBD-9CCCF0A97815}" sibTransId="{F80FF776-217F-4AD1-9AC7-E1317E651F01}"/>
    <dgm:cxn modelId="{9C956E51-1DFC-4BFF-BE7D-1DE0CECFDA30}" srcId="{54B0DCE2-DDB9-4712-AD2F-CCC5EDE90A71}" destId="{177CF9B5-24C2-4F75-9CE0-6BCBE0AEC3DA}" srcOrd="1" destOrd="0" parTransId="{67EB25F5-4E8A-4F48-9F89-58B7BB174038}" sibTransId="{EB3B52D4-0FB4-4D78-A524-3D9F298C6692}"/>
    <dgm:cxn modelId="{F5606157-BEE8-474A-9D97-1F4D8D772655}" srcId="{41D4D42F-F8C2-42AE-9D60-F3E136F9200C}" destId="{B762A0D1-6CD4-4A05-9414-5C1FEFBD22C6}" srcOrd="2" destOrd="0" parTransId="{63D54512-93AF-4AB0-B01D-4FE362D84558}" sibTransId="{D9CA45D5-A96D-4748-9341-2591B52AA24B}"/>
    <dgm:cxn modelId="{F18A3279-C1E9-4E5D-A0D1-16A6978279A0}" type="presOf" srcId="{24C4D801-1B42-4C38-96AB-AED21C8E5D91}" destId="{4AC520D6-63E2-4DA8-B4DF-40E41ADB1C5A}" srcOrd="0" destOrd="2" presId="urn:microsoft.com/office/officeart/2005/8/layout/hList1"/>
    <dgm:cxn modelId="{FFF8D95A-421C-4D5F-A0E3-7B6196F6CC04}" type="presOf" srcId="{B762A0D1-6CD4-4A05-9414-5C1FEFBD22C6}" destId="{CEB67BF9-087B-4A77-B4E1-47BDB6559FED}" srcOrd="0" destOrd="2" presId="urn:microsoft.com/office/officeart/2005/8/layout/hList1"/>
    <dgm:cxn modelId="{ACB6F57A-4E4D-4D6E-A7B8-E5889F939C29}" type="presOf" srcId="{498A3FB4-75B8-4ABB-AC0F-561FCDDA3C8B}" destId="{CEB67BF9-087B-4A77-B4E1-47BDB6559FED}" srcOrd="0" destOrd="1" presId="urn:microsoft.com/office/officeart/2005/8/layout/hList1"/>
    <dgm:cxn modelId="{A7023682-9019-47C9-852E-3A194CAD0719}" type="presOf" srcId="{177CF9B5-24C2-4F75-9CE0-6BCBE0AEC3DA}" destId="{2F8A7992-A4C7-4D6D-AEE9-0DC2A64E1B2C}" srcOrd="0" destOrd="0" presId="urn:microsoft.com/office/officeart/2005/8/layout/hList1"/>
    <dgm:cxn modelId="{E4183F82-A85B-4A2C-9569-7E461EAE99D0}" type="presOf" srcId="{7AB611C1-F0DF-432E-BBF0-0F85CB656CB9}" destId="{F1541745-3E90-48DB-8D3C-1AA896512F9A}" srcOrd="0" destOrd="2" presId="urn:microsoft.com/office/officeart/2005/8/layout/hList1"/>
    <dgm:cxn modelId="{178B6189-3296-4F4B-9A65-57EA7F11D565}" type="presOf" srcId="{E0EFBC0C-313A-4307-AB66-7C0622BD6141}" destId="{4AC520D6-63E2-4DA8-B4DF-40E41ADB1C5A}" srcOrd="0" destOrd="1" presId="urn:microsoft.com/office/officeart/2005/8/layout/hList1"/>
    <dgm:cxn modelId="{5B600E8E-5C98-40BA-ADCC-A5E0086E4F4D}" srcId="{D0DA03A7-F928-48A7-825C-FD46DB37A978}" destId="{0BD25532-87AE-481B-AED5-4D9313CF6004}" srcOrd="1" destOrd="0" parTransId="{7DB38D5D-915A-42DF-ADA0-AD05595CA9A9}" sibTransId="{FA0BBEA8-9CBC-4DB9-A199-7824576817E6}"/>
    <dgm:cxn modelId="{F7630297-5452-419C-86C2-A30A65B2FF14}" type="presOf" srcId="{1F4E95F0-37A9-4B37-AFB5-3AB140186D47}" destId="{4AC520D6-63E2-4DA8-B4DF-40E41ADB1C5A}" srcOrd="0" destOrd="0" presId="urn:microsoft.com/office/officeart/2005/8/layout/hList1"/>
    <dgm:cxn modelId="{A4744BC0-FA33-4985-A4AF-D54C7B54FB3F}" srcId="{D0DA03A7-F928-48A7-825C-FD46DB37A978}" destId="{3C0877A1-7083-46AD-BEBB-A11671B8FEFC}" srcOrd="0" destOrd="0" parTransId="{9DA6F760-8EE4-41D9-AB26-99C4C9A29C89}" sibTransId="{095ADE4E-8414-4082-9488-CCDF2FB91EC3}"/>
    <dgm:cxn modelId="{99D1BECC-3CE0-4DB4-891D-4B790E0CB3D4}" srcId="{8E4942CA-8125-4110-AE50-1DBD5985AC06}" destId="{4411CF1F-363C-440F-BA1F-CB55CA97031B}" srcOrd="0" destOrd="0" parTransId="{64FBF44C-0D88-44D8-9D8D-356B1445CE1C}" sibTransId="{A1E0F563-D7D1-4B43-952E-1486369618FA}"/>
    <dgm:cxn modelId="{6ED207CE-BC40-4B74-9FDD-8CAACDCDCC79}" type="presOf" srcId="{4411CF1F-363C-440F-BA1F-CB55CA97031B}" destId="{9812DB08-B88E-4CB0-AF90-34293DF2268A}" srcOrd="0" destOrd="0" presId="urn:microsoft.com/office/officeart/2005/8/layout/hList1"/>
    <dgm:cxn modelId="{169C98DC-8E38-49E8-A5B9-8730F665C7A3}" srcId="{54B0DCE2-DDB9-4712-AD2F-CCC5EDE90A71}" destId="{8E4942CA-8125-4110-AE50-1DBD5985AC06}" srcOrd="3" destOrd="0" parTransId="{0FD9D2CB-A1AF-4152-B885-23DFBABE9DC0}" sibTransId="{A849B91D-BCD4-4341-A50F-01AA70120681}"/>
    <dgm:cxn modelId="{87DEAADC-3CC3-4B7F-89B6-DA98B2530DAE}" srcId="{41D4D42F-F8C2-42AE-9D60-F3E136F9200C}" destId="{3C24E8B3-2881-4F11-AB74-2DE150519C72}" srcOrd="0" destOrd="0" parTransId="{38A6EE84-B5A8-4C50-B2FA-E6CAB2044F6E}" sibTransId="{1A0FD19D-7A6E-4F99-8B31-126EA96C4C46}"/>
    <dgm:cxn modelId="{8352C6DC-D4BD-4A01-BB3A-39FAEBA84802}" type="presOf" srcId="{8E4942CA-8125-4110-AE50-1DBD5985AC06}" destId="{9E9F9454-E158-4B4E-919B-C816E122CF68}" srcOrd="0" destOrd="0" presId="urn:microsoft.com/office/officeart/2005/8/layout/hList1"/>
    <dgm:cxn modelId="{9DFC51F1-9D99-4C45-9242-6C1EEC3CA35A}" srcId="{54B0DCE2-DDB9-4712-AD2F-CCC5EDE90A71}" destId="{41D4D42F-F8C2-42AE-9D60-F3E136F9200C}" srcOrd="2" destOrd="0" parTransId="{FD2B171D-A904-4BD0-86D5-2984A99B87B2}" sibTransId="{83FB27FD-BD6C-4A24-9093-CE414FDB7333}"/>
    <dgm:cxn modelId="{B11E02FE-3F64-404C-B480-1F104A834ECC}" type="presOf" srcId="{0BD25532-87AE-481B-AED5-4D9313CF6004}" destId="{F1541745-3E90-48DB-8D3C-1AA896512F9A}" srcOrd="0" destOrd="1" presId="urn:microsoft.com/office/officeart/2005/8/layout/hList1"/>
    <dgm:cxn modelId="{34D928FF-D3B0-45A9-8433-D6106F8FE4CA}" type="presOf" srcId="{54B0DCE2-DDB9-4712-AD2F-CCC5EDE90A71}" destId="{1D2BD833-2BF8-404A-A565-97A742F513F9}" srcOrd="0" destOrd="0" presId="urn:microsoft.com/office/officeart/2005/8/layout/hList1"/>
    <dgm:cxn modelId="{60509381-8C74-4877-93F1-F36B216922C3}" type="presParOf" srcId="{1D2BD833-2BF8-404A-A565-97A742F513F9}" destId="{DA76CE9E-582B-4A64-95A6-F05EC6A3F267}" srcOrd="0" destOrd="0" presId="urn:microsoft.com/office/officeart/2005/8/layout/hList1"/>
    <dgm:cxn modelId="{8B785891-5733-4E79-99A0-24C1132F3378}" type="presParOf" srcId="{DA76CE9E-582B-4A64-95A6-F05EC6A3F267}" destId="{25DD20F0-CD30-4D7F-9F41-DFB727A91DEF}" srcOrd="0" destOrd="0" presId="urn:microsoft.com/office/officeart/2005/8/layout/hList1"/>
    <dgm:cxn modelId="{AEA9831A-0305-44D9-9FDA-8DAD3CF2D181}" type="presParOf" srcId="{DA76CE9E-582B-4A64-95A6-F05EC6A3F267}" destId="{F1541745-3E90-48DB-8D3C-1AA896512F9A}" srcOrd="1" destOrd="0" presId="urn:microsoft.com/office/officeart/2005/8/layout/hList1"/>
    <dgm:cxn modelId="{81178F62-6A21-441C-B9F5-EC3F326C1E69}" type="presParOf" srcId="{1D2BD833-2BF8-404A-A565-97A742F513F9}" destId="{D91D1417-E317-423D-ADE9-81B4E6DB63D7}" srcOrd="1" destOrd="0" presId="urn:microsoft.com/office/officeart/2005/8/layout/hList1"/>
    <dgm:cxn modelId="{C70E77BE-6200-40DB-881D-868FAA78F3E7}" type="presParOf" srcId="{1D2BD833-2BF8-404A-A565-97A742F513F9}" destId="{301DCF0F-F1AB-459B-928A-0483967EF8A0}" srcOrd="2" destOrd="0" presId="urn:microsoft.com/office/officeart/2005/8/layout/hList1"/>
    <dgm:cxn modelId="{A99EC0F8-5D2B-48DE-899E-64A47C889B44}" type="presParOf" srcId="{301DCF0F-F1AB-459B-928A-0483967EF8A0}" destId="{2F8A7992-A4C7-4D6D-AEE9-0DC2A64E1B2C}" srcOrd="0" destOrd="0" presId="urn:microsoft.com/office/officeart/2005/8/layout/hList1"/>
    <dgm:cxn modelId="{8226A27A-CB8B-452C-B4D5-52B8AF99C0C4}" type="presParOf" srcId="{301DCF0F-F1AB-459B-928A-0483967EF8A0}" destId="{4AC520D6-63E2-4DA8-B4DF-40E41ADB1C5A}" srcOrd="1" destOrd="0" presId="urn:microsoft.com/office/officeart/2005/8/layout/hList1"/>
    <dgm:cxn modelId="{9C04477A-2D24-465E-9516-C864FB0C1963}" type="presParOf" srcId="{1D2BD833-2BF8-404A-A565-97A742F513F9}" destId="{5602D3E2-BB36-4D48-B922-EB73703617FC}" srcOrd="3" destOrd="0" presId="urn:microsoft.com/office/officeart/2005/8/layout/hList1"/>
    <dgm:cxn modelId="{85C89E7E-5975-4429-AB28-9410CB0D17BB}" type="presParOf" srcId="{1D2BD833-2BF8-404A-A565-97A742F513F9}" destId="{E894AF1F-870A-4693-AD72-3C5E2B3CA054}" srcOrd="4" destOrd="0" presId="urn:microsoft.com/office/officeart/2005/8/layout/hList1"/>
    <dgm:cxn modelId="{69A5A444-81EA-462B-8249-616BECCA6BD8}" type="presParOf" srcId="{E894AF1F-870A-4693-AD72-3C5E2B3CA054}" destId="{5F84E303-24DF-4AA8-8470-FEB4B480B61F}" srcOrd="0" destOrd="0" presId="urn:microsoft.com/office/officeart/2005/8/layout/hList1"/>
    <dgm:cxn modelId="{FD8526C5-07C1-46EF-8260-B4C91418822D}" type="presParOf" srcId="{E894AF1F-870A-4693-AD72-3C5E2B3CA054}" destId="{CEB67BF9-087B-4A77-B4E1-47BDB6559FED}" srcOrd="1" destOrd="0" presId="urn:microsoft.com/office/officeart/2005/8/layout/hList1"/>
    <dgm:cxn modelId="{8D636709-4E7B-4618-B307-41C292846245}" type="presParOf" srcId="{1D2BD833-2BF8-404A-A565-97A742F513F9}" destId="{90D8F699-A191-498A-923B-1A6EA4373C39}" srcOrd="5" destOrd="0" presId="urn:microsoft.com/office/officeart/2005/8/layout/hList1"/>
    <dgm:cxn modelId="{F108CAAE-277B-4BF9-B15D-EC3F4F940733}" type="presParOf" srcId="{1D2BD833-2BF8-404A-A565-97A742F513F9}" destId="{122506F6-2498-4E09-BC2B-7FF0DF38BC95}" srcOrd="6" destOrd="0" presId="urn:microsoft.com/office/officeart/2005/8/layout/hList1"/>
    <dgm:cxn modelId="{416A721B-2A1B-4FE3-B2A6-3B04A4821E5E}" type="presParOf" srcId="{122506F6-2498-4E09-BC2B-7FF0DF38BC95}" destId="{9E9F9454-E158-4B4E-919B-C816E122CF68}" srcOrd="0" destOrd="0" presId="urn:microsoft.com/office/officeart/2005/8/layout/hList1"/>
    <dgm:cxn modelId="{6B4C0BB6-51EB-4B0A-AA4E-1033F074887F}" type="presParOf" srcId="{122506F6-2498-4E09-BC2B-7FF0DF38BC95}" destId="{9812DB08-B88E-4CB0-AF90-34293DF2268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FE94B03F-D85F-461F-BB7D-1FF2D39BC895}" type="doc">
      <dgm:prSet loTypeId="urn:microsoft.com/office/officeart/2009/3/layout/StepUpProcess" loCatId="process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C965BD32-78C0-4D9E-8161-CBFCCBF9EC70}">
      <dgm:prSet phldrT="[文本]"/>
      <dgm:spPr/>
      <dgm:t>
        <a:bodyPr/>
        <a:lstStyle/>
        <a:p>
          <a:r>
            <a:rPr lang="zh-CN" altLang="en-US" dirty="0"/>
            <a:t>数据分块</a:t>
          </a:r>
        </a:p>
      </dgm:t>
    </dgm:pt>
    <dgm:pt modelId="{8BDDB932-F78B-4CC6-BA63-DD32272178F0}" type="parTrans" cxnId="{B6FC01C3-BBD9-4BFC-BC99-41A86A3B708E}">
      <dgm:prSet/>
      <dgm:spPr/>
      <dgm:t>
        <a:bodyPr/>
        <a:lstStyle/>
        <a:p>
          <a:endParaRPr lang="zh-CN" altLang="en-US"/>
        </a:p>
      </dgm:t>
    </dgm:pt>
    <dgm:pt modelId="{BCF73B51-BD21-4A2B-AEFA-1FD3DBFE0CCF}" type="sibTrans" cxnId="{B6FC01C3-BBD9-4BFC-BC99-41A86A3B708E}">
      <dgm:prSet/>
      <dgm:spPr/>
      <dgm:t>
        <a:bodyPr/>
        <a:lstStyle/>
        <a:p>
          <a:endParaRPr lang="zh-CN" altLang="en-US"/>
        </a:p>
      </dgm:t>
    </dgm:pt>
    <dgm:pt modelId="{9888CF30-363D-4037-903B-D9C6F8DE0513}">
      <dgm:prSet phldrT="[文本]"/>
      <dgm:spPr/>
      <dgm:t>
        <a:bodyPr/>
        <a:lstStyle/>
        <a:p>
          <a:r>
            <a:rPr lang="en-US" altLang="en-US" dirty="0"/>
            <a:t>Python</a:t>
          </a:r>
          <a:r>
            <a:rPr lang="zh-CN" altLang="en-US" dirty="0"/>
            <a:t>提供的切片操作</a:t>
          </a:r>
        </a:p>
      </dgm:t>
    </dgm:pt>
    <dgm:pt modelId="{2973DA88-41DA-4357-8938-B26C51C427E7}" type="parTrans" cxnId="{68B906F8-5C8B-4F3F-9AEB-EE5D43BDAC24}">
      <dgm:prSet/>
      <dgm:spPr/>
      <dgm:t>
        <a:bodyPr/>
        <a:lstStyle/>
        <a:p>
          <a:endParaRPr lang="zh-CN" altLang="en-US"/>
        </a:p>
      </dgm:t>
    </dgm:pt>
    <dgm:pt modelId="{52F8A4A5-5CB2-42C3-B622-0635ACD1A8D9}" type="sibTrans" cxnId="{68B906F8-5C8B-4F3F-9AEB-EE5D43BDAC24}">
      <dgm:prSet/>
      <dgm:spPr/>
      <dgm:t>
        <a:bodyPr/>
        <a:lstStyle/>
        <a:p>
          <a:endParaRPr lang="zh-CN" altLang="en-US"/>
        </a:p>
      </dgm:t>
    </dgm:pt>
    <dgm:pt modelId="{AF64229B-2B9C-4A36-A5D8-FCCBA470A5A7}">
      <dgm:prSet phldrT="[文本]"/>
      <dgm:spPr/>
      <dgm:t>
        <a:bodyPr/>
        <a:lstStyle/>
        <a:p>
          <a:r>
            <a:rPr lang="zh-CN" altLang="en-US" dirty="0"/>
            <a:t>矩阵哈达玛积</a:t>
          </a:r>
        </a:p>
      </dgm:t>
    </dgm:pt>
    <dgm:pt modelId="{4D1472CA-8471-4010-BC9D-576658DF5C14}" type="parTrans" cxnId="{974F5C56-8C6E-45A1-A161-F1CB31B99FFF}">
      <dgm:prSet/>
      <dgm:spPr/>
      <dgm:t>
        <a:bodyPr/>
        <a:lstStyle/>
        <a:p>
          <a:endParaRPr lang="zh-CN" altLang="en-US"/>
        </a:p>
      </dgm:t>
    </dgm:pt>
    <dgm:pt modelId="{7798621F-8731-4EB5-9C77-FE1065B6D65E}" type="sibTrans" cxnId="{974F5C56-8C6E-45A1-A161-F1CB31B99FFF}">
      <dgm:prSet/>
      <dgm:spPr/>
      <dgm:t>
        <a:bodyPr/>
        <a:lstStyle/>
        <a:p>
          <a:endParaRPr lang="zh-CN" altLang="en-US"/>
        </a:p>
      </dgm:t>
    </dgm:pt>
    <dgm:pt modelId="{84CC6A10-BFD5-4F6C-84BB-DDD16A837DDF}">
      <dgm:prSet phldrT="[文本]"/>
      <dgm:spPr/>
      <dgm:t>
        <a:bodyPr/>
        <a:lstStyle/>
        <a:p>
          <a:r>
            <a:rPr lang="en-US" altLang="en-US" dirty="0"/>
            <a:t>NumPy</a:t>
          </a:r>
          <a:r>
            <a:rPr lang="zh-CN" altLang="en-US" dirty="0"/>
            <a:t>工具包</a:t>
          </a:r>
          <a:r>
            <a:rPr lang="en-US" altLang="en-US" dirty="0" err="1"/>
            <a:t>ndarray</a:t>
          </a:r>
          <a:r>
            <a:rPr lang="zh-CN" altLang="en-US" dirty="0"/>
            <a:t>类对象的*运算符</a:t>
          </a:r>
        </a:p>
      </dgm:t>
    </dgm:pt>
    <dgm:pt modelId="{1C81ADDC-2BE7-4186-AC8E-82BF3A1C4A17}" type="parTrans" cxnId="{6A835F3B-5511-4816-92CF-86CFE4D570D2}">
      <dgm:prSet/>
      <dgm:spPr/>
      <dgm:t>
        <a:bodyPr/>
        <a:lstStyle/>
        <a:p>
          <a:endParaRPr lang="zh-CN" altLang="en-US"/>
        </a:p>
      </dgm:t>
    </dgm:pt>
    <dgm:pt modelId="{E5A07521-48F5-4130-9F88-901246CDDBEC}" type="sibTrans" cxnId="{6A835F3B-5511-4816-92CF-86CFE4D570D2}">
      <dgm:prSet/>
      <dgm:spPr/>
      <dgm:t>
        <a:bodyPr/>
        <a:lstStyle/>
        <a:p>
          <a:endParaRPr lang="zh-CN" altLang="en-US"/>
        </a:p>
      </dgm:t>
    </dgm:pt>
    <dgm:pt modelId="{1AEF50D2-1368-4334-B27E-83D265F99DEC}">
      <dgm:prSet phldrT="[文本]"/>
      <dgm:spPr/>
      <dgm:t>
        <a:bodyPr/>
        <a:lstStyle/>
        <a:p>
          <a:r>
            <a:rPr lang="zh-CN" altLang="en-US" dirty="0"/>
            <a:t>矩阵元素求和</a:t>
          </a:r>
        </a:p>
      </dgm:t>
    </dgm:pt>
    <dgm:pt modelId="{7EB17767-D76F-4FA8-B955-ED1F40F40D63}" type="parTrans" cxnId="{5A7EEFC4-FC20-4231-BF06-89ED2612DA12}">
      <dgm:prSet/>
      <dgm:spPr/>
      <dgm:t>
        <a:bodyPr/>
        <a:lstStyle/>
        <a:p>
          <a:endParaRPr lang="zh-CN" altLang="en-US"/>
        </a:p>
      </dgm:t>
    </dgm:pt>
    <dgm:pt modelId="{127FB323-8C66-441F-BA20-C0454557C1B9}" type="sibTrans" cxnId="{5A7EEFC4-FC20-4231-BF06-89ED2612DA12}">
      <dgm:prSet/>
      <dgm:spPr/>
      <dgm:t>
        <a:bodyPr/>
        <a:lstStyle/>
        <a:p>
          <a:endParaRPr lang="zh-CN" altLang="en-US"/>
        </a:p>
      </dgm:t>
    </dgm:pt>
    <dgm:pt modelId="{D0EFE83D-C3DD-410C-B5CE-A734FF375395}">
      <dgm:prSet phldrT="[文本]"/>
      <dgm:spPr/>
      <dgm:t>
        <a:bodyPr/>
        <a:lstStyle/>
        <a:p>
          <a:r>
            <a:rPr lang="en-US" altLang="zh-CN" dirty="0"/>
            <a:t>NumPy</a:t>
          </a:r>
          <a:r>
            <a:rPr lang="zh-CN" altLang="en-US" dirty="0"/>
            <a:t>工具包的</a:t>
          </a:r>
          <a:r>
            <a:rPr lang="en-US" altLang="zh-CN" dirty="0"/>
            <a:t>sum</a:t>
          </a:r>
          <a:r>
            <a:rPr lang="zh-CN" altLang="en-US" dirty="0"/>
            <a:t>函数</a:t>
          </a:r>
        </a:p>
      </dgm:t>
    </dgm:pt>
    <dgm:pt modelId="{F82E7DD3-0D4E-42D2-BC21-C7BF50DBC996}" type="parTrans" cxnId="{6CF02AB5-8A86-45E2-8F4C-EF961621615A}">
      <dgm:prSet/>
      <dgm:spPr/>
      <dgm:t>
        <a:bodyPr/>
        <a:lstStyle/>
        <a:p>
          <a:endParaRPr lang="zh-CN" altLang="en-US"/>
        </a:p>
      </dgm:t>
    </dgm:pt>
    <dgm:pt modelId="{57184FB0-7A0F-4FF0-98BB-D3A1F86CE969}" type="sibTrans" cxnId="{6CF02AB5-8A86-45E2-8F4C-EF961621615A}">
      <dgm:prSet/>
      <dgm:spPr/>
      <dgm:t>
        <a:bodyPr/>
        <a:lstStyle/>
        <a:p>
          <a:endParaRPr lang="zh-CN" altLang="en-US"/>
        </a:p>
      </dgm:t>
    </dgm:pt>
    <dgm:pt modelId="{8E0E5E16-263A-44EB-8B05-A672A22C3D48}" type="pres">
      <dgm:prSet presAssocID="{FE94B03F-D85F-461F-BB7D-1FF2D39BC895}" presName="rootnode" presStyleCnt="0">
        <dgm:presLayoutVars>
          <dgm:chMax/>
          <dgm:chPref/>
          <dgm:dir/>
          <dgm:animLvl val="lvl"/>
        </dgm:presLayoutVars>
      </dgm:prSet>
      <dgm:spPr/>
    </dgm:pt>
    <dgm:pt modelId="{15A375CA-F406-4D6C-9728-3E6969DEA63B}" type="pres">
      <dgm:prSet presAssocID="{C965BD32-78C0-4D9E-8161-CBFCCBF9EC70}" presName="composite" presStyleCnt="0"/>
      <dgm:spPr/>
    </dgm:pt>
    <dgm:pt modelId="{1D32EA1F-6EAA-4D01-8636-06C63A4F5CD1}" type="pres">
      <dgm:prSet presAssocID="{C965BD32-78C0-4D9E-8161-CBFCCBF9EC70}" presName="LShape" presStyleLbl="alignNode1" presStyleIdx="0" presStyleCnt="5"/>
      <dgm:spPr/>
    </dgm:pt>
    <dgm:pt modelId="{09580171-2418-4B5A-9FD1-3760801C4CB7}" type="pres">
      <dgm:prSet presAssocID="{C965BD32-78C0-4D9E-8161-CBFCCBF9EC70}" presName="Parent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C854419D-5383-43E9-A153-7A329361B5AD}" type="pres">
      <dgm:prSet presAssocID="{C965BD32-78C0-4D9E-8161-CBFCCBF9EC70}" presName="Triangle" presStyleLbl="alignNode1" presStyleIdx="1" presStyleCnt="5"/>
      <dgm:spPr/>
    </dgm:pt>
    <dgm:pt modelId="{889E0498-0F74-41AF-8F71-BCEB3D5BF009}" type="pres">
      <dgm:prSet presAssocID="{BCF73B51-BD21-4A2B-AEFA-1FD3DBFE0CCF}" presName="sibTrans" presStyleCnt="0"/>
      <dgm:spPr/>
    </dgm:pt>
    <dgm:pt modelId="{9413B168-9FCB-499C-9521-C477E96E8769}" type="pres">
      <dgm:prSet presAssocID="{BCF73B51-BD21-4A2B-AEFA-1FD3DBFE0CCF}" presName="space" presStyleCnt="0"/>
      <dgm:spPr/>
    </dgm:pt>
    <dgm:pt modelId="{9D082DD5-AFEB-49BA-B5BC-8E921BD9E4E1}" type="pres">
      <dgm:prSet presAssocID="{AF64229B-2B9C-4A36-A5D8-FCCBA470A5A7}" presName="composite" presStyleCnt="0"/>
      <dgm:spPr/>
    </dgm:pt>
    <dgm:pt modelId="{CFC0A2A3-4CC2-43BD-B559-FD35B51F0663}" type="pres">
      <dgm:prSet presAssocID="{AF64229B-2B9C-4A36-A5D8-FCCBA470A5A7}" presName="LShape" presStyleLbl="alignNode1" presStyleIdx="2" presStyleCnt="5"/>
      <dgm:spPr/>
    </dgm:pt>
    <dgm:pt modelId="{8C1B6172-28DE-4E46-B64F-823C20695329}" type="pres">
      <dgm:prSet presAssocID="{AF64229B-2B9C-4A36-A5D8-FCCBA470A5A7}" presName="Parent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8437690C-4DCB-44AD-8A6B-6CDBBE40A31E}" type="pres">
      <dgm:prSet presAssocID="{AF64229B-2B9C-4A36-A5D8-FCCBA470A5A7}" presName="Triangle" presStyleLbl="alignNode1" presStyleIdx="3" presStyleCnt="5"/>
      <dgm:spPr/>
    </dgm:pt>
    <dgm:pt modelId="{A83F07EC-8BC2-41D7-A2EC-0B135D291057}" type="pres">
      <dgm:prSet presAssocID="{7798621F-8731-4EB5-9C77-FE1065B6D65E}" presName="sibTrans" presStyleCnt="0"/>
      <dgm:spPr/>
    </dgm:pt>
    <dgm:pt modelId="{7A654EEF-D76A-4317-81B2-0EC97AC0ABF6}" type="pres">
      <dgm:prSet presAssocID="{7798621F-8731-4EB5-9C77-FE1065B6D65E}" presName="space" presStyleCnt="0"/>
      <dgm:spPr/>
    </dgm:pt>
    <dgm:pt modelId="{D12DED6A-A6AA-4DFF-ABF2-7D714E92721E}" type="pres">
      <dgm:prSet presAssocID="{1AEF50D2-1368-4334-B27E-83D265F99DEC}" presName="composite" presStyleCnt="0"/>
      <dgm:spPr/>
    </dgm:pt>
    <dgm:pt modelId="{0F275A22-1F55-46E6-8403-EF43E4B4AE30}" type="pres">
      <dgm:prSet presAssocID="{1AEF50D2-1368-4334-B27E-83D265F99DEC}" presName="LShape" presStyleLbl="alignNode1" presStyleIdx="4" presStyleCnt="5"/>
      <dgm:spPr/>
    </dgm:pt>
    <dgm:pt modelId="{188A153A-A068-47BB-8F9C-0CAD8BA591DC}" type="pres">
      <dgm:prSet presAssocID="{1AEF50D2-1368-4334-B27E-83D265F99DEC}" presName="Parent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09D49A1E-AB86-4616-A451-1927A3E7F14E}" type="presOf" srcId="{C965BD32-78C0-4D9E-8161-CBFCCBF9EC70}" destId="{09580171-2418-4B5A-9FD1-3760801C4CB7}" srcOrd="0" destOrd="0" presId="urn:microsoft.com/office/officeart/2009/3/layout/StepUpProcess"/>
    <dgm:cxn modelId="{AF252B25-F7C7-4F49-8232-DC6233638FC6}" type="presOf" srcId="{1AEF50D2-1368-4334-B27E-83D265F99DEC}" destId="{188A153A-A068-47BB-8F9C-0CAD8BA591DC}" srcOrd="0" destOrd="0" presId="urn:microsoft.com/office/officeart/2009/3/layout/StepUpProcess"/>
    <dgm:cxn modelId="{6A835F3B-5511-4816-92CF-86CFE4D570D2}" srcId="{AF64229B-2B9C-4A36-A5D8-FCCBA470A5A7}" destId="{84CC6A10-BFD5-4F6C-84BB-DDD16A837DDF}" srcOrd="0" destOrd="0" parTransId="{1C81ADDC-2BE7-4186-AC8E-82BF3A1C4A17}" sibTransId="{E5A07521-48F5-4130-9F88-901246CDDBEC}"/>
    <dgm:cxn modelId="{AC5A1B6D-871A-4F90-9FE2-72165768F128}" type="presOf" srcId="{D0EFE83D-C3DD-410C-B5CE-A734FF375395}" destId="{188A153A-A068-47BB-8F9C-0CAD8BA591DC}" srcOrd="0" destOrd="1" presId="urn:microsoft.com/office/officeart/2009/3/layout/StepUpProcess"/>
    <dgm:cxn modelId="{974F5C56-8C6E-45A1-A161-F1CB31B99FFF}" srcId="{FE94B03F-D85F-461F-BB7D-1FF2D39BC895}" destId="{AF64229B-2B9C-4A36-A5D8-FCCBA470A5A7}" srcOrd="1" destOrd="0" parTransId="{4D1472CA-8471-4010-BC9D-576658DF5C14}" sibTransId="{7798621F-8731-4EB5-9C77-FE1065B6D65E}"/>
    <dgm:cxn modelId="{C141787E-2AB6-4E08-A095-1FAA7A45751F}" type="presOf" srcId="{9888CF30-363D-4037-903B-D9C6F8DE0513}" destId="{09580171-2418-4B5A-9FD1-3760801C4CB7}" srcOrd="0" destOrd="1" presId="urn:microsoft.com/office/officeart/2009/3/layout/StepUpProcess"/>
    <dgm:cxn modelId="{6CF02AB5-8A86-45E2-8F4C-EF961621615A}" srcId="{1AEF50D2-1368-4334-B27E-83D265F99DEC}" destId="{D0EFE83D-C3DD-410C-B5CE-A734FF375395}" srcOrd="0" destOrd="0" parTransId="{F82E7DD3-0D4E-42D2-BC21-C7BF50DBC996}" sibTransId="{57184FB0-7A0F-4FF0-98BB-D3A1F86CE969}"/>
    <dgm:cxn modelId="{B6FC01C3-BBD9-4BFC-BC99-41A86A3B708E}" srcId="{FE94B03F-D85F-461F-BB7D-1FF2D39BC895}" destId="{C965BD32-78C0-4D9E-8161-CBFCCBF9EC70}" srcOrd="0" destOrd="0" parTransId="{8BDDB932-F78B-4CC6-BA63-DD32272178F0}" sibTransId="{BCF73B51-BD21-4A2B-AEFA-1FD3DBFE0CCF}"/>
    <dgm:cxn modelId="{5A7EEFC4-FC20-4231-BF06-89ED2612DA12}" srcId="{FE94B03F-D85F-461F-BB7D-1FF2D39BC895}" destId="{1AEF50D2-1368-4334-B27E-83D265F99DEC}" srcOrd="2" destOrd="0" parTransId="{7EB17767-D76F-4FA8-B955-ED1F40F40D63}" sibTransId="{127FB323-8C66-441F-BA20-C0454557C1B9}"/>
    <dgm:cxn modelId="{F02FBCDA-0A6D-40EE-82DA-40FDB0A89466}" type="presOf" srcId="{84CC6A10-BFD5-4F6C-84BB-DDD16A837DDF}" destId="{8C1B6172-28DE-4E46-B64F-823C20695329}" srcOrd="0" destOrd="1" presId="urn:microsoft.com/office/officeart/2009/3/layout/StepUpProcess"/>
    <dgm:cxn modelId="{2486DEE9-8EFA-4B78-A559-4538016317D6}" type="presOf" srcId="{AF64229B-2B9C-4A36-A5D8-FCCBA470A5A7}" destId="{8C1B6172-28DE-4E46-B64F-823C20695329}" srcOrd="0" destOrd="0" presId="urn:microsoft.com/office/officeart/2009/3/layout/StepUpProcess"/>
    <dgm:cxn modelId="{122DFDEB-2B2E-4CE8-9D92-343B3B19199C}" type="presOf" srcId="{FE94B03F-D85F-461F-BB7D-1FF2D39BC895}" destId="{8E0E5E16-263A-44EB-8B05-A672A22C3D48}" srcOrd="0" destOrd="0" presId="urn:microsoft.com/office/officeart/2009/3/layout/StepUpProcess"/>
    <dgm:cxn modelId="{68B906F8-5C8B-4F3F-9AEB-EE5D43BDAC24}" srcId="{C965BD32-78C0-4D9E-8161-CBFCCBF9EC70}" destId="{9888CF30-363D-4037-903B-D9C6F8DE0513}" srcOrd="0" destOrd="0" parTransId="{2973DA88-41DA-4357-8938-B26C51C427E7}" sibTransId="{52F8A4A5-5CB2-42C3-B622-0635ACD1A8D9}"/>
    <dgm:cxn modelId="{5897601A-D4FD-4A14-8554-40EA5F1EBE88}" type="presParOf" srcId="{8E0E5E16-263A-44EB-8B05-A672A22C3D48}" destId="{15A375CA-F406-4D6C-9728-3E6969DEA63B}" srcOrd="0" destOrd="0" presId="urn:microsoft.com/office/officeart/2009/3/layout/StepUpProcess"/>
    <dgm:cxn modelId="{3C32FDE8-3290-4A09-9C1A-245A116E86B9}" type="presParOf" srcId="{15A375CA-F406-4D6C-9728-3E6969DEA63B}" destId="{1D32EA1F-6EAA-4D01-8636-06C63A4F5CD1}" srcOrd="0" destOrd="0" presId="urn:microsoft.com/office/officeart/2009/3/layout/StepUpProcess"/>
    <dgm:cxn modelId="{56790D52-1734-4500-9DA0-5119A61ACA15}" type="presParOf" srcId="{15A375CA-F406-4D6C-9728-3E6969DEA63B}" destId="{09580171-2418-4B5A-9FD1-3760801C4CB7}" srcOrd="1" destOrd="0" presId="urn:microsoft.com/office/officeart/2009/3/layout/StepUpProcess"/>
    <dgm:cxn modelId="{6A7CABFA-168F-4180-B96A-9DE9C30736C7}" type="presParOf" srcId="{15A375CA-F406-4D6C-9728-3E6969DEA63B}" destId="{C854419D-5383-43E9-A153-7A329361B5AD}" srcOrd="2" destOrd="0" presId="urn:microsoft.com/office/officeart/2009/3/layout/StepUpProcess"/>
    <dgm:cxn modelId="{AC79233E-B466-488A-95A2-E779FF6C10E1}" type="presParOf" srcId="{8E0E5E16-263A-44EB-8B05-A672A22C3D48}" destId="{889E0498-0F74-41AF-8F71-BCEB3D5BF009}" srcOrd="1" destOrd="0" presId="urn:microsoft.com/office/officeart/2009/3/layout/StepUpProcess"/>
    <dgm:cxn modelId="{313D81CD-24E1-4122-9291-046ADB4871F4}" type="presParOf" srcId="{889E0498-0F74-41AF-8F71-BCEB3D5BF009}" destId="{9413B168-9FCB-499C-9521-C477E96E8769}" srcOrd="0" destOrd="0" presId="urn:microsoft.com/office/officeart/2009/3/layout/StepUpProcess"/>
    <dgm:cxn modelId="{F8399E86-B620-4C1F-BABC-F6690528A791}" type="presParOf" srcId="{8E0E5E16-263A-44EB-8B05-A672A22C3D48}" destId="{9D082DD5-AFEB-49BA-B5BC-8E921BD9E4E1}" srcOrd="2" destOrd="0" presId="urn:microsoft.com/office/officeart/2009/3/layout/StepUpProcess"/>
    <dgm:cxn modelId="{0E13ADF1-2FCF-4E20-AA9A-17C894A7B121}" type="presParOf" srcId="{9D082DD5-AFEB-49BA-B5BC-8E921BD9E4E1}" destId="{CFC0A2A3-4CC2-43BD-B559-FD35B51F0663}" srcOrd="0" destOrd="0" presId="urn:microsoft.com/office/officeart/2009/3/layout/StepUpProcess"/>
    <dgm:cxn modelId="{4F9EE5A8-898A-4188-9E48-1C4A5FB56361}" type="presParOf" srcId="{9D082DD5-AFEB-49BA-B5BC-8E921BD9E4E1}" destId="{8C1B6172-28DE-4E46-B64F-823C20695329}" srcOrd="1" destOrd="0" presId="urn:microsoft.com/office/officeart/2009/3/layout/StepUpProcess"/>
    <dgm:cxn modelId="{61609868-A48F-46F9-9A7A-3C14A6665469}" type="presParOf" srcId="{9D082DD5-AFEB-49BA-B5BC-8E921BD9E4E1}" destId="{8437690C-4DCB-44AD-8A6B-6CDBBE40A31E}" srcOrd="2" destOrd="0" presId="urn:microsoft.com/office/officeart/2009/3/layout/StepUpProcess"/>
    <dgm:cxn modelId="{ED7040D0-9D68-4EBF-A9FA-77A15D1104F9}" type="presParOf" srcId="{8E0E5E16-263A-44EB-8B05-A672A22C3D48}" destId="{A83F07EC-8BC2-41D7-A2EC-0B135D291057}" srcOrd="3" destOrd="0" presId="urn:microsoft.com/office/officeart/2009/3/layout/StepUpProcess"/>
    <dgm:cxn modelId="{44C7B9C0-0C88-4EE6-A75B-538BC23FEED4}" type="presParOf" srcId="{A83F07EC-8BC2-41D7-A2EC-0B135D291057}" destId="{7A654EEF-D76A-4317-81B2-0EC97AC0ABF6}" srcOrd="0" destOrd="0" presId="urn:microsoft.com/office/officeart/2009/3/layout/StepUpProcess"/>
    <dgm:cxn modelId="{92446156-5A14-43C2-BD48-7E1C2F1C7930}" type="presParOf" srcId="{8E0E5E16-263A-44EB-8B05-A672A22C3D48}" destId="{D12DED6A-A6AA-4DFF-ABF2-7D714E92721E}" srcOrd="4" destOrd="0" presId="urn:microsoft.com/office/officeart/2009/3/layout/StepUpProcess"/>
    <dgm:cxn modelId="{47D316E4-F102-4F6B-B3C4-4F97D34B3BA5}" type="presParOf" srcId="{D12DED6A-A6AA-4DFF-ABF2-7D714E92721E}" destId="{0F275A22-1F55-46E6-8403-EF43E4B4AE30}" srcOrd="0" destOrd="0" presId="urn:microsoft.com/office/officeart/2009/3/layout/StepUpProcess"/>
    <dgm:cxn modelId="{1FC993B4-4830-40D4-864B-A5C61A613F44}" type="presParOf" srcId="{D12DED6A-A6AA-4DFF-ABF2-7D714E92721E}" destId="{188A153A-A068-47BB-8F9C-0CAD8BA591DC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FCBB0BA4-0B26-4A46-8667-0F2A3B85E3D9}" type="doc">
      <dgm:prSet loTypeId="urn:microsoft.com/office/officeart/2008/layout/VerticalAccen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zh-CN" altLang="en-US"/>
        </a:p>
      </dgm:t>
    </dgm:pt>
    <dgm:pt modelId="{DBFEE689-0981-473C-925E-2E56EF411373}">
      <dgm:prSet phldrT="[文本]"/>
      <dgm:spPr/>
      <dgm:t>
        <a:bodyPr/>
        <a:lstStyle/>
        <a:p>
          <a:r>
            <a:rPr lang="zh-CN" altLang="en-US" dirty="0"/>
            <a:t>提示</a:t>
          </a:r>
        </a:p>
      </dgm:t>
    </dgm:pt>
    <dgm:pt modelId="{4C0CFF4E-92F8-417C-8A8E-8016D6F38DD3}" type="parTrans" cxnId="{44B8B40E-8CF3-459E-9833-B3DF7EFF0134}">
      <dgm:prSet/>
      <dgm:spPr/>
      <dgm:t>
        <a:bodyPr/>
        <a:lstStyle/>
        <a:p>
          <a:endParaRPr lang="zh-CN" altLang="en-US"/>
        </a:p>
      </dgm:t>
    </dgm:pt>
    <dgm:pt modelId="{F7652C8A-899D-4BDE-AD14-85EFCC037E09}" type="sibTrans" cxnId="{44B8B40E-8CF3-459E-9833-B3DF7EFF0134}">
      <dgm:prSet/>
      <dgm:spPr/>
      <dgm:t>
        <a:bodyPr/>
        <a:lstStyle/>
        <a:p>
          <a:endParaRPr lang="zh-CN" altLang="en-US"/>
        </a:p>
      </dgm:t>
    </dgm:pt>
    <dgm:pt modelId="{9D92735F-58AA-4881-A072-C46AB4FD3F3E}">
      <dgm:prSet phldrT="[文本]"/>
      <dgm:spPr/>
      <dgm:t>
        <a:bodyPr/>
        <a:lstStyle/>
        <a:p>
          <a:r>
            <a:rPr lang="zh-CN" altLang="en-US" dirty="0"/>
            <a:t>由于计算精度问题，还原的明文矩阵与原始的明文矩阵会存在一定的偏差。</a:t>
          </a:r>
        </a:p>
      </dgm:t>
    </dgm:pt>
    <dgm:pt modelId="{982281E0-AFE3-4A8F-8C31-FC3B854D6C39}" type="parTrans" cxnId="{58D4A8BC-0A01-4E1C-B8C9-4495CAEADFA4}">
      <dgm:prSet/>
      <dgm:spPr/>
      <dgm:t>
        <a:bodyPr/>
        <a:lstStyle/>
        <a:p>
          <a:endParaRPr lang="zh-CN" altLang="en-US"/>
        </a:p>
      </dgm:t>
    </dgm:pt>
    <dgm:pt modelId="{F979603C-90D1-4DBD-BA62-5E7FCD39DCB8}" type="sibTrans" cxnId="{58D4A8BC-0A01-4E1C-B8C9-4495CAEADFA4}">
      <dgm:prSet/>
      <dgm:spPr/>
      <dgm:t>
        <a:bodyPr/>
        <a:lstStyle/>
        <a:p>
          <a:endParaRPr lang="zh-CN" altLang="en-US"/>
        </a:p>
      </dgm:t>
    </dgm:pt>
    <dgm:pt modelId="{50E3454E-96A5-413C-9647-085C76685BDD}">
      <dgm:prSet phldrT="[文本]"/>
      <dgm:spPr/>
      <dgm:t>
        <a:bodyPr/>
        <a:lstStyle/>
        <a:p>
          <a:r>
            <a:rPr lang="zh-CN" altLang="en-US" dirty="0"/>
            <a:t>已知原始明文矩阵中的元素都是整数，因此在第</a:t>
          </a:r>
          <a:r>
            <a:rPr lang="en-US" altLang="en-US" dirty="0"/>
            <a:t>19</a:t>
          </a:r>
          <a:r>
            <a:rPr lang="zh-CN" altLang="en-US" dirty="0"/>
            <a:t>行代码中需要通过调用</a:t>
          </a:r>
          <a:r>
            <a:rPr lang="en-US" altLang="en-US" dirty="0" err="1"/>
            <a:t>np.around</a:t>
          </a:r>
          <a:r>
            <a:rPr lang="zh-CN" altLang="en-US" dirty="0"/>
            <a:t>函数对</a:t>
          </a:r>
          <a:r>
            <a:rPr lang="en-US" altLang="en-US" dirty="0"/>
            <a:t>C</a:t>
          </a:r>
          <a:r>
            <a:rPr lang="zh-CN" altLang="en-US" dirty="0"/>
            <a:t>中的元素四舍五入得到整数部分。</a:t>
          </a:r>
        </a:p>
      </dgm:t>
    </dgm:pt>
    <dgm:pt modelId="{A41030DE-2EEB-422B-9B03-C4594118DCD9}" type="parTrans" cxnId="{53F44505-B165-43A2-9A92-65C9FE8C9B49}">
      <dgm:prSet/>
      <dgm:spPr/>
      <dgm:t>
        <a:bodyPr/>
        <a:lstStyle/>
        <a:p>
          <a:endParaRPr lang="zh-CN" altLang="en-US"/>
        </a:p>
      </dgm:t>
    </dgm:pt>
    <dgm:pt modelId="{68DFCD70-7700-4FC0-896E-7C441E3F9ED0}" type="sibTrans" cxnId="{53F44505-B165-43A2-9A92-65C9FE8C9B49}">
      <dgm:prSet/>
      <dgm:spPr/>
      <dgm:t>
        <a:bodyPr/>
        <a:lstStyle/>
        <a:p>
          <a:endParaRPr lang="zh-CN" altLang="en-US"/>
        </a:p>
      </dgm:t>
    </dgm:pt>
    <dgm:pt modelId="{CFCDE2E3-3883-45FE-9950-632F3B9E28CD}" type="pres">
      <dgm:prSet presAssocID="{FCBB0BA4-0B26-4A46-8667-0F2A3B85E3D9}" presName="Name0" presStyleCnt="0">
        <dgm:presLayoutVars>
          <dgm:chMax/>
          <dgm:chPref/>
          <dgm:dir/>
        </dgm:presLayoutVars>
      </dgm:prSet>
      <dgm:spPr/>
    </dgm:pt>
    <dgm:pt modelId="{1CC1F9E8-6158-49A7-81CD-49496F5503A2}" type="pres">
      <dgm:prSet presAssocID="{DBFEE689-0981-473C-925E-2E56EF411373}" presName="parenttextcomposite" presStyleCnt="0"/>
      <dgm:spPr/>
    </dgm:pt>
    <dgm:pt modelId="{722684F8-4847-4A23-8650-2020296176B9}" type="pres">
      <dgm:prSet presAssocID="{DBFEE689-0981-473C-925E-2E56EF411373}" presName="parenttext" presStyleLbl="revTx" presStyleIdx="0" presStyleCnt="1">
        <dgm:presLayoutVars>
          <dgm:chMax/>
          <dgm:chPref val="2"/>
          <dgm:bulletEnabled val="1"/>
        </dgm:presLayoutVars>
      </dgm:prSet>
      <dgm:spPr/>
    </dgm:pt>
    <dgm:pt modelId="{058D0E8B-027A-4781-8AA3-70850A610E21}" type="pres">
      <dgm:prSet presAssocID="{DBFEE689-0981-473C-925E-2E56EF411373}" presName="composite" presStyleCnt="0"/>
      <dgm:spPr/>
    </dgm:pt>
    <dgm:pt modelId="{62FF9024-BA60-4A17-8B46-66B32B5C7592}" type="pres">
      <dgm:prSet presAssocID="{DBFEE689-0981-473C-925E-2E56EF411373}" presName="chevron1" presStyleLbl="alignNode1" presStyleIdx="0" presStyleCnt="7"/>
      <dgm:spPr/>
    </dgm:pt>
    <dgm:pt modelId="{0B3F06FA-9022-4BF1-B9B3-819DB8913F0E}" type="pres">
      <dgm:prSet presAssocID="{DBFEE689-0981-473C-925E-2E56EF411373}" presName="chevron2" presStyleLbl="alignNode1" presStyleIdx="1" presStyleCnt="7"/>
      <dgm:spPr/>
    </dgm:pt>
    <dgm:pt modelId="{8A568D42-1903-4D7A-BE01-A9A497F465B9}" type="pres">
      <dgm:prSet presAssocID="{DBFEE689-0981-473C-925E-2E56EF411373}" presName="chevron3" presStyleLbl="alignNode1" presStyleIdx="2" presStyleCnt="7"/>
      <dgm:spPr/>
    </dgm:pt>
    <dgm:pt modelId="{5543C0F6-240A-4F59-99AB-980D2E04C6B1}" type="pres">
      <dgm:prSet presAssocID="{DBFEE689-0981-473C-925E-2E56EF411373}" presName="chevron4" presStyleLbl="alignNode1" presStyleIdx="3" presStyleCnt="7"/>
      <dgm:spPr/>
    </dgm:pt>
    <dgm:pt modelId="{72DF9D04-5E17-48C3-8117-21A1A8979E87}" type="pres">
      <dgm:prSet presAssocID="{DBFEE689-0981-473C-925E-2E56EF411373}" presName="chevron5" presStyleLbl="alignNode1" presStyleIdx="4" presStyleCnt="7"/>
      <dgm:spPr/>
    </dgm:pt>
    <dgm:pt modelId="{AE705A0C-77F9-42D2-8E42-DDE6230C9725}" type="pres">
      <dgm:prSet presAssocID="{DBFEE689-0981-473C-925E-2E56EF411373}" presName="chevron6" presStyleLbl="alignNode1" presStyleIdx="5" presStyleCnt="7"/>
      <dgm:spPr/>
    </dgm:pt>
    <dgm:pt modelId="{970D549A-315C-4D53-94FE-95C96DC5CB91}" type="pres">
      <dgm:prSet presAssocID="{DBFEE689-0981-473C-925E-2E56EF411373}" presName="chevron7" presStyleLbl="alignNode1" presStyleIdx="6" presStyleCnt="7"/>
      <dgm:spPr/>
    </dgm:pt>
    <dgm:pt modelId="{479D865A-33DF-4A9E-8D6B-4B9BF6B60558}" type="pres">
      <dgm:prSet presAssocID="{DBFEE689-0981-473C-925E-2E56EF411373}" presName="childtext" presStyleLbl="solidFgAcc1" presStyleIdx="0" presStyleCnt="1" custScaleY="107050">
        <dgm:presLayoutVars>
          <dgm:chMax/>
          <dgm:chPref val="0"/>
          <dgm:bulletEnabled val="1"/>
        </dgm:presLayoutVars>
      </dgm:prSet>
      <dgm:spPr/>
    </dgm:pt>
  </dgm:ptLst>
  <dgm:cxnLst>
    <dgm:cxn modelId="{53F44505-B165-43A2-9A92-65C9FE8C9B49}" srcId="{DBFEE689-0981-473C-925E-2E56EF411373}" destId="{50E3454E-96A5-413C-9647-085C76685BDD}" srcOrd="1" destOrd="0" parTransId="{A41030DE-2EEB-422B-9B03-C4594118DCD9}" sibTransId="{68DFCD70-7700-4FC0-896E-7C441E3F9ED0}"/>
    <dgm:cxn modelId="{44B8B40E-8CF3-459E-9833-B3DF7EFF0134}" srcId="{FCBB0BA4-0B26-4A46-8667-0F2A3B85E3D9}" destId="{DBFEE689-0981-473C-925E-2E56EF411373}" srcOrd="0" destOrd="0" parTransId="{4C0CFF4E-92F8-417C-8A8E-8016D6F38DD3}" sibTransId="{F7652C8A-899D-4BDE-AD14-85EFCC037E09}"/>
    <dgm:cxn modelId="{9C2CC515-7D71-4413-BC59-B1D3A3B82709}" type="presOf" srcId="{DBFEE689-0981-473C-925E-2E56EF411373}" destId="{722684F8-4847-4A23-8650-2020296176B9}" srcOrd="0" destOrd="0" presId="urn:microsoft.com/office/officeart/2008/layout/VerticalAccentList"/>
    <dgm:cxn modelId="{B784B936-353C-4C7D-801F-FFFA4950C27E}" type="presOf" srcId="{9D92735F-58AA-4881-A072-C46AB4FD3F3E}" destId="{479D865A-33DF-4A9E-8D6B-4B9BF6B60558}" srcOrd="0" destOrd="0" presId="urn:microsoft.com/office/officeart/2008/layout/VerticalAccentList"/>
    <dgm:cxn modelId="{CF824D49-A2D5-427C-B2CA-DDCFFC416930}" type="presOf" srcId="{50E3454E-96A5-413C-9647-085C76685BDD}" destId="{479D865A-33DF-4A9E-8D6B-4B9BF6B60558}" srcOrd="0" destOrd="1" presId="urn:microsoft.com/office/officeart/2008/layout/VerticalAccentList"/>
    <dgm:cxn modelId="{58D4A8BC-0A01-4E1C-B8C9-4495CAEADFA4}" srcId="{DBFEE689-0981-473C-925E-2E56EF411373}" destId="{9D92735F-58AA-4881-A072-C46AB4FD3F3E}" srcOrd="0" destOrd="0" parTransId="{982281E0-AFE3-4A8F-8C31-FC3B854D6C39}" sibTransId="{F979603C-90D1-4DBD-BA62-5E7FCD39DCB8}"/>
    <dgm:cxn modelId="{2897D4C0-EFB7-43D9-9BCA-EE4A1929AB8A}" type="presOf" srcId="{FCBB0BA4-0B26-4A46-8667-0F2A3B85E3D9}" destId="{CFCDE2E3-3883-45FE-9950-632F3B9E28CD}" srcOrd="0" destOrd="0" presId="urn:microsoft.com/office/officeart/2008/layout/VerticalAccentList"/>
    <dgm:cxn modelId="{C5F724CA-881E-49B3-B2D0-DAB2C19F9032}" type="presParOf" srcId="{CFCDE2E3-3883-45FE-9950-632F3B9E28CD}" destId="{1CC1F9E8-6158-49A7-81CD-49496F5503A2}" srcOrd="0" destOrd="0" presId="urn:microsoft.com/office/officeart/2008/layout/VerticalAccentList"/>
    <dgm:cxn modelId="{A6230D31-281E-44AA-B507-1E7A7E9BD00E}" type="presParOf" srcId="{1CC1F9E8-6158-49A7-81CD-49496F5503A2}" destId="{722684F8-4847-4A23-8650-2020296176B9}" srcOrd="0" destOrd="0" presId="urn:microsoft.com/office/officeart/2008/layout/VerticalAccentList"/>
    <dgm:cxn modelId="{14AB3C1B-F893-4407-8DE9-02822DB1A9E8}" type="presParOf" srcId="{CFCDE2E3-3883-45FE-9950-632F3B9E28CD}" destId="{058D0E8B-027A-4781-8AA3-70850A610E21}" srcOrd="1" destOrd="0" presId="urn:microsoft.com/office/officeart/2008/layout/VerticalAccentList"/>
    <dgm:cxn modelId="{371A19B1-88E0-4D2A-A5F4-79BD930C9DBF}" type="presParOf" srcId="{058D0E8B-027A-4781-8AA3-70850A610E21}" destId="{62FF9024-BA60-4A17-8B46-66B32B5C7592}" srcOrd="0" destOrd="0" presId="urn:microsoft.com/office/officeart/2008/layout/VerticalAccentList"/>
    <dgm:cxn modelId="{C230BD1A-5856-4988-AF00-6EE63E324EA6}" type="presParOf" srcId="{058D0E8B-027A-4781-8AA3-70850A610E21}" destId="{0B3F06FA-9022-4BF1-B9B3-819DB8913F0E}" srcOrd="1" destOrd="0" presId="urn:microsoft.com/office/officeart/2008/layout/VerticalAccentList"/>
    <dgm:cxn modelId="{6817F7FD-4905-4C8A-9D12-10D711BB0A0B}" type="presParOf" srcId="{058D0E8B-027A-4781-8AA3-70850A610E21}" destId="{8A568D42-1903-4D7A-BE01-A9A497F465B9}" srcOrd="2" destOrd="0" presId="urn:microsoft.com/office/officeart/2008/layout/VerticalAccentList"/>
    <dgm:cxn modelId="{BBDAD8F0-065B-42C0-A2DC-FAB877745F25}" type="presParOf" srcId="{058D0E8B-027A-4781-8AA3-70850A610E21}" destId="{5543C0F6-240A-4F59-99AB-980D2E04C6B1}" srcOrd="3" destOrd="0" presId="urn:microsoft.com/office/officeart/2008/layout/VerticalAccentList"/>
    <dgm:cxn modelId="{716F3032-8A4C-4D2A-9BBC-796ED6ABE4FC}" type="presParOf" srcId="{058D0E8B-027A-4781-8AA3-70850A610E21}" destId="{72DF9D04-5E17-48C3-8117-21A1A8979E87}" srcOrd="4" destOrd="0" presId="urn:microsoft.com/office/officeart/2008/layout/VerticalAccentList"/>
    <dgm:cxn modelId="{56275E6E-8B88-4D6D-934C-EA0155DADDCC}" type="presParOf" srcId="{058D0E8B-027A-4781-8AA3-70850A610E21}" destId="{AE705A0C-77F9-42D2-8E42-DDE6230C9725}" srcOrd="5" destOrd="0" presId="urn:microsoft.com/office/officeart/2008/layout/VerticalAccentList"/>
    <dgm:cxn modelId="{8170C6C6-3592-4BE9-A8F0-938A37239F4B}" type="presParOf" srcId="{058D0E8B-027A-4781-8AA3-70850A610E21}" destId="{970D549A-315C-4D53-94FE-95C96DC5CB91}" srcOrd="6" destOrd="0" presId="urn:microsoft.com/office/officeart/2008/layout/VerticalAccentList"/>
    <dgm:cxn modelId="{93ED335C-ECA9-4A21-B392-BB455DC6B506}" type="presParOf" srcId="{058D0E8B-027A-4781-8AA3-70850A610E21}" destId="{479D865A-33DF-4A9E-8D6B-4B9BF6B60558}" srcOrd="7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FCBB0BA4-0B26-4A46-8667-0F2A3B85E3D9}" type="doc">
      <dgm:prSet loTypeId="urn:microsoft.com/office/officeart/2008/layout/VerticalAccen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zh-CN" altLang="en-US"/>
        </a:p>
      </dgm:t>
    </dgm:pt>
    <dgm:pt modelId="{DBFEE689-0981-473C-925E-2E56EF411373}">
      <dgm:prSet phldrT="[文本]"/>
      <dgm:spPr/>
      <dgm:t>
        <a:bodyPr/>
        <a:lstStyle/>
        <a:p>
          <a:r>
            <a:rPr lang="zh-CN" altLang="en-US" dirty="0"/>
            <a:t>提示</a:t>
          </a:r>
        </a:p>
      </dgm:t>
    </dgm:pt>
    <dgm:pt modelId="{4C0CFF4E-92F8-417C-8A8E-8016D6F38DD3}" type="parTrans" cxnId="{44B8B40E-8CF3-459E-9833-B3DF7EFF0134}">
      <dgm:prSet/>
      <dgm:spPr/>
      <dgm:t>
        <a:bodyPr/>
        <a:lstStyle/>
        <a:p>
          <a:endParaRPr lang="zh-CN" altLang="en-US"/>
        </a:p>
      </dgm:t>
    </dgm:pt>
    <dgm:pt modelId="{F7652C8A-899D-4BDE-AD14-85EFCC037E09}" type="sibTrans" cxnId="{44B8B40E-8CF3-459E-9833-B3DF7EFF0134}">
      <dgm:prSet/>
      <dgm:spPr/>
      <dgm:t>
        <a:bodyPr/>
        <a:lstStyle/>
        <a:p>
          <a:endParaRPr lang="zh-CN" altLang="en-US"/>
        </a:p>
      </dgm:t>
    </dgm:pt>
    <dgm:pt modelId="{9D92735F-58AA-4881-A072-C46AB4FD3F3E}">
      <dgm:prSet phldrT="[文本]"/>
      <dgm:spPr/>
      <dgm:t>
        <a:bodyPr/>
        <a:lstStyle/>
        <a:p>
          <a:r>
            <a:rPr lang="en-US" altLang="en-US" dirty="0" err="1"/>
            <a:t>np.zeros</a:t>
          </a:r>
          <a:r>
            <a:rPr lang="zh-CN" altLang="en-US" dirty="0"/>
            <a:t>函数的作用是根据指定形状创建所有元素值都为零的</a:t>
          </a:r>
          <a:r>
            <a:rPr lang="en-US" altLang="en-US" dirty="0" err="1"/>
            <a:t>ndarray</a:t>
          </a:r>
          <a:r>
            <a:rPr lang="zh-CN" altLang="en-US" dirty="0"/>
            <a:t>类对象，参数</a:t>
          </a:r>
          <a:r>
            <a:rPr lang="en-US" altLang="en-US" dirty="0"/>
            <a:t>(2, 2)</a:t>
          </a:r>
          <a:r>
            <a:rPr lang="zh-CN" altLang="en-US" dirty="0"/>
            <a:t>表示创建的</a:t>
          </a:r>
          <a:r>
            <a:rPr lang="en-US" altLang="en-US" dirty="0" err="1"/>
            <a:t>ndarray</a:t>
          </a:r>
          <a:r>
            <a:rPr lang="zh-CN" altLang="en-US" dirty="0"/>
            <a:t>类对象的形状，即</a:t>
          </a:r>
          <a:r>
            <a:rPr lang="en-US" altLang="en-US" dirty="0"/>
            <a:t>2</a:t>
          </a:r>
          <a:r>
            <a:rPr lang="zh-CN" altLang="en-US" dirty="0"/>
            <a:t>行*</a:t>
          </a:r>
          <a:r>
            <a:rPr lang="en-US" altLang="en-US" dirty="0"/>
            <a:t>2</a:t>
          </a:r>
          <a:r>
            <a:rPr lang="zh-CN" altLang="en-US" dirty="0"/>
            <a:t>列。</a:t>
          </a:r>
        </a:p>
      </dgm:t>
    </dgm:pt>
    <dgm:pt modelId="{982281E0-AFE3-4A8F-8C31-FC3B854D6C39}" type="parTrans" cxnId="{58D4A8BC-0A01-4E1C-B8C9-4495CAEADFA4}">
      <dgm:prSet/>
      <dgm:spPr/>
      <dgm:t>
        <a:bodyPr/>
        <a:lstStyle/>
        <a:p>
          <a:endParaRPr lang="zh-CN" altLang="en-US"/>
        </a:p>
      </dgm:t>
    </dgm:pt>
    <dgm:pt modelId="{F979603C-90D1-4DBD-BA62-5E7FCD39DCB8}" type="sibTrans" cxnId="{58D4A8BC-0A01-4E1C-B8C9-4495CAEADFA4}">
      <dgm:prSet/>
      <dgm:spPr/>
      <dgm:t>
        <a:bodyPr/>
        <a:lstStyle/>
        <a:p>
          <a:endParaRPr lang="zh-CN" altLang="en-US"/>
        </a:p>
      </dgm:t>
    </dgm:pt>
    <dgm:pt modelId="{CFCDE2E3-3883-45FE-9950-632F3B9E28CD}" type="pres">
      <dgm:prSet presAssocID="{FCBB0BA4-0B26-4A46-8667-0F2A3B85E3D9}" presName="Name0" presStyleCnt="0">
        <dgm:presLayoutVars>
          <dgm:chMax/>
          <dgm:chPref/>
          <dgm:dir/>
        </dgm:presLayoutVars>
      </dgm:prSet>
      <dgm:spPr/>
    </dgm:pt>
    <dgm:pt modelId="{1CC1F9E8-6158-49A7-81CD-49496F5503A2}" type="pres">
      <dgm:prSet presAssocID="{DBFEE689-0981-473C-925E-2E56EF411373}" presName="parenttextcomposite" presStyleCnt="0"/>
      <dgm:spPr/>
    </dgm:pt>
    <dgm:pt modelId="{722684F8-4847-4A23-8650-2020296176B9}" type="pres">
      <dgm:prSet presAssocID="{DBFEE689-0981-473C-925E-2E56EF411373}" presName="parenttext" presStyleLbl="revTx" presStyleIdx="0" presStyleCnt="1">
        <dgm:presLayoutVars>
          <dgm:chMax/>
          <dgm:chPref val="2"/>
          <dgm:bulletEnabled val="1"/>
        </dgm:presLayoutVars>
      </dgm:prSet>
      <dgm:spPr/>
    </dgm:pt>
    <dgm:pt modelId="{058D0E8B-027A-4781-8AA3-70850A610E21}" type="pres">
      <dgm:prSet presAssocID="{DBFEE689-0981-473C-925E-2E56EF411373}" presName="composite" presStyleCnt="0"/>
      <dgm:spPr/>
    </dgm:pt>
    <dgm:pt modelId="{62FF9024-BA60-4A17-8B46-66B32B5C7592}" type="pres">
      <dgm:prSet presAssocID="{DBFEE689-0981-473C-925E-2E56EF411373}" presName="chevron1" presStyleLbl="alignNode1" presStyleIdx="0" presStyleCnt="7"/>
      <dgm:spPr/>
    </dgm:pt>
    <dgm:pt modelId="{0B3F06FA-9022-4BF1-B9B3-819DB8913F0E}" type="pres">
      <dgm:prSet presAssocID="{DBFEE689-0981-473C-925E-2E56EF411373}" presName="chevron2" presStyleLbl="alignNode1" presStyleIdx="1" presStyleCnt="7"/>
      <dgm:spPr/>
    </dgm:pt>
    <dgm:pt modelId="{8A568D42-1903-4D7A-BE01-A9A497F465B9}" type="pres">
      <dgm:prSet presAssocID="{DBFEE689-0981-473C-925E-2E56EF411373}" presName="chevron3" presStyleLbl="alignNode1" presStyleIdx="2" presStyleCnt="7"/>
      <dgm:spPr/>
    </dgm:pt>
    <dgm:pt modelId="{5543C0F6-240A-4F59-99AB-980D2E04C6B1}" type="pres">
      <dgm:prSet presAssocID="{DBFEE689-0981-473C-925E-2E56EF411373}" presName="chevron4" presStyleLbl="alignNode1" presStyleIdx="3" presStyleCnt="7"/>
      <dgm:spPr/>
    </dgm:pt>
    <dgm:pt modelId="{72DF9D04-5E17-48C3-8117-21A1A8979E87}" type="pres">
      <dgm:prSet presAssocID="{DBFEE689-0981-473C-925E-2E56EF411373}" presName="chevron5" presStyleLbl="alignNode1" presStyleIdx="4" presStyleCnt="7"/>
      <dgm:spPr/>
    </dgm:pt>
    <dgm:pt modelId="{AE705A0C-77F9-42D2-8E42-DDE6230C9725}" type="pres">
      <dgm:prSet presAssocID="{DBFEE689-0981-473C-925E-2E56EF411373}" presName="chevron6" presStyleLbl="alignNode1" presStyleIdx="5" presStyleCnt="7"/>
      <dgm:spPr/>
    </dgm:pt>
    <dgm:pt modelId="{970D549A-315C-4D53-94FE-95C96DC5CB91}" type="pres">
      <dgm:prSet presAssocID="{DBFEE689-0981-473C-925E-2E56EF411373}" presName="chevron7" presStyleLbl="alignNode1" presStyleIdx="6" presStyleCnt="7"/>
      <dgm:spPr/>
    </dgm:pt>
    <dgm:pt modelId="{479D865A-33DF-4A9E-8D6B-4B9BF6B60558}" type="pres">
      <dgm:prSet presAssocID="{DBFEE689-0981-473C-925E-2E56EF411373}" presName="childtext" presStyleLbl="solidFgAcc1" presStyleIdx="0" presStyleCnt="1" custScaleY="88415">
        <dgm:presLayoutVars>
          <dgm:chMax/>
          <dgm:chPref val="0"/>
          <dgm:bulletEnabled val="1"/>
        </dgm:presLayoutVars>
      </dgm:prSet>
      <dgm:spPr/>
    </dgm:pt>
  </dgm:ptLst>
  <dgm:cxnLst>
    <dgm:cxn modelId="{44B8B40E-8CF3-459E-9833-B3DF7EFF0134}" srcId="{FCBB0BA4-0B26-4A46-8667-0F2A3B85E3D9}" destId="{DBFEE689-0981-473C-925E-2E56EF411373}" srcOrd="0" destOrd="0" parTransId="{4C0CFF4E-92F8-417C-8A8E-8016D6F38DD3}" sibTransId="{F7652C8A-899D-4BDE-AD14-85EFCC037E09}"/>
    <dgm:cxn modelId="{9C2CC515-7D71-4413-BC59-B1D3A3B82709}" type="presOf" srcId="{DBFEE689-0981-473C-925E-2E56EF411373}" destId="{722684F8-4847-4A23-8650-2020296176B9}" srcOrd="0" destOrd="0" presId="urn:microsoft.com/office/officeart/2008/layout/VerticalAccentList"/>
    <dgm:cxn modelId="{B784B936-353C-4C7D-801F-FFFA4950C27E}" type="presOf" srcId="{9D92735F-58AA-4881-A072-C46AB4FD3F3E}" destId="{479D865A-33DF-4A9E-8D6B-4B9BF6B60558}" srcOrd="0" destOrd="0" presId="urn:microsoft.com/office/officeart/2008/layout/VerticalAccentList"/>
    <dgm:cxn modelId="{58D4A8BC-0A01-4E1C-B8C9-4495CAEADFA4}" srcId="{DBFEE689-0981-473C-925E-2E56EF411373}" destId="{9D92735F-58AA-4881-A072-C46AB4FD3F3E}" srcOrd="0" destOrd="0" parTransId="{982281E0-AFE3-4A8F-8C31-FC3B854D6C39}" sibTransId="{F979603C-90D1-4DBD-BA62-5E7FCD39DCB8}"/>
    <dgm:cxn modelId="{2897D4C0-EFB7-43D9-9BCA-EE4A1929AB8A}" type="presOf" srcId="{FCBB0BA4-0B26-4A46-8667-0F2A3B85E3D9}" destId="{CFCDE2E3-3883-45FE-9950-632F3B9E28CD}" srcOrd="0" destOrd="0" presId="urn:microsoft.com/office/officeart/2008/layout/VerticalAccentList"/>
    <dgm:cxn modelId="{C5F724CA-881E-49B3-B2D0-DAB2C19F9032}" type="presParOf" srcId="{CFCDE2E3-3883-45FE-9950-632F3B9E28CD}" destId="{1CC1F9E8-6158-49A7-81CD-49496F5503A2}" srcOrd="0" destOrd="0" presId="urn:microsoft.com/office/officeart/2008/layout/VerticalAccentList"/>
    <dgm:cxn modelId="{A6230D31-281E-44AA-B507-1E7A7E9BD00E}" type="presParOf" srcId="{1CC1F9E8-6158-49A7-81CD-49496F5503A2}" destId="{722684F8-4847-4A23-8650-2020296176B9}" srcOrd="0" destOrd="0" presId="urn:microsoft.com/office/officeart/2008/layout/VerticalAccentList"/>
    <dgm:cxn modelId="{14AB3C1B-F893-4407-8DE9-02822DB1A9E8}" type="presParOf" srcId="{CFCDE2E3-3883-45FE-9950-632F3B9E28CD}" destId="{058D0E8B-027A-4781-8AA3-70850A610E21}" srcOrd="1" destOrd="0" presId="urn:microsoft.com/office/officeart/2008/layout/VerticalAccentList"/>
    <dgm:cxn modelId="{371A19B1-88E0-4D2A-A5F4-79BD930C9DBF}" type="presParOf" srcId="{058D0E8B-027A-4781-8AA3-70850A610E21}" destId="{62FF9024-BA60-4A17-8B46-66B32B5C7592}" srcOrd="0" destOrd="0" presId="urn:microsoft.com/office/officeart/2008/layout/VerticalAccentList"/>
    <dgm:cxn modelId="{C230BD1A-5856-4988-AF00-6EE63E324EA6}" type="presParOf" srcId="{058D0E8B-027A-4781-8AA3-70850A610E21}" destId="{0B3F06FA-9022-4BF1-B9B3-819DB8913F0E}" srcOrd="1" destOrd="0" presId="urn:microsoft.com/office/officeart/2008/layout/VerticalAccentList"/>
    <dgm:cxn modelId="{6817F7FD-4905-4C8A-9D12-10D711BB0A0B}" type="presParOf" srcId="{058D0E8B-027A-4781-8AA3-70850A610E21}" destId="{8A568D42-1903-4D7A-BE01-A9A497F465B9}" srcOrd="2" destOrd="0" presId="urn:microsoft.com/office/officeart/2008/layout/VerticalAccentList"/>
    <dgm:cxn modelId="{BBDAD8F0-065B-42C0-A2DC-FAB877745F25}" type="presParOf" srcId="{058D0E8B-027A-4781-8AA3-70850A610E21}" destId="{5543C0F6-240A-4F59-99AB-980D2E04C6B1}" srcOrd="3" destOrd="0" presId="urn:microsoft.com/office/officeart/2008/layout/VerticalAccentList"/>
    <dgm:cxn modelId="{716F3032-8A4C-4D2A-9BBC-796ED6ABE4FC}" type="presParOf" srcId="{058D0E8B-027A-4781-8AA3-70850A610E21}" destId="{72DF9D04-5E17-48C3-8117-21A1A8979E87}" srcOrd="4" destOrd="0" presId="urn:microsoft.com/office/officeart/2008/layout/VerticalAccentList"/>
    <dgm:cxn modelId="{56275E6E-8B88-4D6D-934C-EA0155DADDCC}" type="presParOf" srcId="{058D0E8B-027A-4781-8AA3-70850A610E21}" destId="{AE705A0C-77F9-42D2-8E42-DDE6230C9725}" srcOrd="5" destOrd="0" presId="urn:microsoft.com/office/officeart/2008/layout/VerticalAccentList"/>
    <dgm:cxn modelId="{8170C6C6-3592-4BE9-A8F0-938A37239F4B}" type="presParOf" srcId="{058D0E8B-027A-4781-8AA3-70850A610E21}" destId="{970D549A-315C-4D53-94FE-95C96DC5CB91}" srcOrd="6" destOrd="0" presId="urn:microsoft.com/office/officeart/2008/layout/VerticalAccentList"/>
    <dgm:cxn modelId="{93ED335C-ECA9-4A21-B392-BB455DC6B506}" type="presParOf" srcId="{058D0E8B-027A-4781-8AA3-70850A610E21}" destId="{479D865A-33DF-4A9E-8D6B-4B9BF6B60558}" srcOrd="7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0134ACE4-4A9A-4616-83BB-3DAEBB6A2F78}" type="doc">
      <dgm:prSet loTypeId="urn:microsoft.com/office/officeart/2005/8/layout/hProcess10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1C34232C-DE48-4F69-8A77-1063D7107CD1}">
      <dgm:prSet phldrT="[文本]" custT="1"/>
      <dgm:spPr/>
      <dgm:t>
        <a:bodyPr/>
        <a:lstStyle/>
        <a:p>
          <a:r>
            <a:rPr lang="zh-CN" altLang="en-US" sz="3200" dirty="0"/>
            <a:t>灵活运用</a:t>
          </a:r>
          <a:r>
            <a:rPr lang="en-US" altLang="zh-CN" sz="3200" dirty="0"/>
            <a:t>Python</a:t>
          </a:r>
          <a:r>
            <a:rPr lang="zh-CN" altLang="en-US" sz="3200" dirty="0"/>
            <a:t>工具包，更加高效便捷地完成计算问题求解</a:t>
          </a:r>
        </a:p>
      </dgm:t>
    </dgm:pt>
    <dgm:pt modelId="{478E7CA1-0B83-4F4E-A596-0D232F525098}" type="parTrans" cxnId="{7BECCA62-63B1-4215-A3C7-F3E259F85ED7}">
      <dgm:prSet/>
      <dgm:spPr/>
      <dgm:t>
        <a:bodyPr/>
        <a:lstStyle/>
        <a:p>
          <a:endParaRPr lang="zh-CN" altLang="en-US"/>
        </a:p>
      </dgm:t>
    </dgm:pt>
    <dgm:pt modelId="{EC80D6B1-AD24-4756-BD50-5C0BA3D1E584}" type="sibTrans" cxnId="{7BECCA62-63B1-4215-A3C7-F3E259F85ED7}">
      <dgm:prSet/>
      <dgm:spPr/>
      <dgm:t>
        <a:bodyPr/>
        <a:lstStyle/>
        <a:p>
          <a:endParaRPr lang="zh-CN" altLang="en-US"/>
        </a:p>
      </dgm:t>
    </dgm:pt>
    <dgm:pt modelId="{FA797995-C670-493A-939A-53888B15441C}" type="pres">
      <dgm:prSet presAssocID="{0134ACE4-4A9A-4616-83BB-3DAEBB6A2F78}" presName="Name0" presStyleCnt="0">
        <dgm:presLayoutVars>
          <dgm:dir/>
          <dgm:resizeHandles val="exact"/>
        </dgm:presLayoutVars>
      </dgm:prSet>
      <dgm:spPr/>
    </dgm:pt>
    <dgm:pt modelId="{72BC18F0-A565-48BD-8B78-3FF0FB1D34A0}" type="pres">
      <dgm:prSet presAssocID="{1C34232C-DE48-4F69-8A77-1063D7107CD1}" presName="composite" presStyleCnt="0"/>
      <dgm:spPr/>
    </dgm:pt>
    <dgm:pt modelId="{453FF3A3-EB57-473D-974E-9078FCC6655F}" type="pres">
      <dgm:prSet presAssocID="{1C34232C-DE48-4F69-8A77-1063D7107CD1}" presName="imagSh" presStyleLbl="b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6000" r="-46000"/>
          </a:stretch>
        </a:blipFill>
      </dgm:spPr>
    </dgm:pt>
    <dgm:pt modelId="{E362D42D-B08D-4649-9B2F-958B7382CF6B}" type="pres">
      <dgm:prSet presAssocID="{1C34232C-DE48-4F69-8A77-1063D7107CD1}" presName="txNode" presStyleLbl="node1" presStyleIdx="0" presStyleCnt="1">
        <dgm:presLayoutVars>
          <dgm:bulletEnabled val="1"/>
        </dgm:presLayoutVars>
      </dgm:prSet>
      <dgm:spPr/>
    </dgm:pt>
  </dgm:ptLst>
  <dgm:cxnLst>
    <dgm:cxn modelId="{7BECCA62-63B1-4215-A3C7-F3E259F85ED7}" srcId="{0134ACE4-4A9A-4616-83BB-3DAEBB6A2F78}" destId="{1C34232C-DE48-4F69-8A77-1063D7107CD1}" srcOrd="0" destOrd="0" parTransId="{478E7CA1-0B83-4F4E-A596-0D232F525098}" sibTransId="{EC80D6B1-AD24-4756-BD50-5C0BA3D1E584}"/>
    <dgm:cxn modelId="{E95EF443-4C3E-410D-8A37-EBEED6179F87}" type="presOf" srcId="{0134ACE4-4A9A-4616-83BB-3DAEBB6A2F78}" destId="{FA797995-C670-493A-939A-53888B15441C}" srcOrd="0" destOrd="0" presId="urn:microsoft.com/office/officeart/2005/8/layout/hProcess10"/>
    <dgm:cxn modelId="{0261C9A0-7D29-4350-81CB-87042E7F1C04}" type="presOf" srcId="{1C34232C-DE48-4F69-8A77-1063D7107CD1}" destId="{E362D42D-B08D-4649-9B2F-958B7382CF6B}" srcOrd="0" destOrd="0" presId="urn:microsoft.com/office/officeart/2005/8/layout/hProcess10"/>
    <dgm:cxn modelId="{06317EDB-FFFD-41E2-9B65-046AB458713A}" type="presParOf" srcId="{FA797995-C670-493A-939A-53888B15441C}" destId="{72BC18F0-A565-48BD-8B78-3FF0FB1D34A0}" srcOrd="0" destOrd="0" presId="urn:microsoft.com/office/officeart/2005/8/layout/hProcess10"/>
    <dgm:cxn modelId="{EB3DBBBC-9B49-425F-9041-CA18C73AB733}" type="presParOf" srcId="{72BC18F0-A565-48BD-8B78-3FF0FB1D34A0}" destId="{453FF3A3-EB57-473D-974E-9078FCC6655F}" srcOrd="0" destOrd="0" presId="urn:microsoft.com/office/officeart/2005/8/layout/hProcess10"/>
    <dgm:cxn modelId="{FE56E6A5-962E-4B6E-9EC6-03E655A8C614}" type="presParOf" srcId="{72BC18F0-A565-48BD-8B78-3FF0FB1D34A0}" destId="{E362D42D-B08D-4649-9B2F-958B7382CF6B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4B0DCE2-DDB9-4712-AD2F-CCC5EDE90A71}" type="doc">
      <dgm:prSet loTypeId="urn:microsoft.com/office/officeart/2005/8/layout/hList1" loCatId="list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zh-CN" altLang="en-US"/>
        </a:p>
      </dgm:t>
    </dgm:pt>
    <dgm:pt modelId="{177CF9B5-24C2-4F75-9CE0-6BCBE0AEC3DA}">
      <dgm:prSet phldrT="[文本]"/>
      <dgm:spPr/>
      <dgm:t>
        <a:bodyPr/>
        <a:lstStyle/>
        <a:p>
          <a:r>
            <a:rPr lang="zh-CN" altLang="en-US" dirty="0"/>
            <a:t>常用工具包（</a:t>
          </a:r>
          <a:r>
            <a:rPr lang="en-US" altLang="zh-CN" dirty="0"/>
            <a:t>4+4</a:t>
          </a:r>
          <a:r>
            <a:rPr lang="zh-CN" altLang="en-US" dirty="0"/>
            <a:t>）</a:t>
          </a:r>
        </a:p>
      </dgm:t>
    </dgm:pt>
    <dgm:pt modelId="{67EB25F5-4E8A-4F48-9F89-58B7BB174038}" type="parTrans" cxnId="{9C956E51-1DFC-4BFF-BE7D-1DE0CECFDA30}">
      <dgm:prSet/>
      <dgm:spPr/>
      <dgm:t>
        <a:bodyPr/>
        <a:lstStyle/>
        <a:p>
          <a:endParaRPr lang="zh-CN" altLang="en-US"/>
        </a:p>
      </dgm:t>
    </dgm:pt>
    <dgm:pt modelId="{EB3B52D4-0FB4-4D78-A524-3D9F298C6692}" type="sibTrans" cxnId="{9C956E51-1DFC-4BFF-BE7D-1DE0CECFDA30}">
      <dgm:prSet/>
      <dgm:spPr/>
      <dgm:t>
        <a:bodyPr/>
        <a:lstStyle/>
        <a:p>
          <a:endParaRPr lang="zh-CN" altLang="en-US"/>
        </a:p>
      </dgm:t>
    </dgm:pt>
    <dgm:pt modelId="{1F4E95F0-37A9-4B37-AFB5-3AB140186D47}">
      <dgm:prSet phldrT="[文本]"/>
      <dgm:spPr/>
      <dgm:t>
        <a:bodyPr/>
        <a:lstStyle/>
        <a:p>
          <a:r>
            <a:rPr lang="en-US" altLang="zh-CN" dirty="0" err="1"/>
            <a:t>Numpy</a:t>
          </a:r>
          <a:endParaRPr lang="zh-CN" altLang="en-US" dirty="0"/>
        </a:p>
      </dgm:t>
    </dgm:pt>
    <dgm:pt modelId="{91930D5E-EAAD-48BA-838E-DCF6194B50D7}" type="parTrans" cxnId="{7EDDF73F-1064-481D-83A1-26F655FA5338}">
      <dgm:prSet/>
      <dgm:spPr/>
      <dgm:t>
        <a:bodyPr/>
        <a:lstStyle/>
        <a:p>
          <a:endParaRPr lang="zh-CN" altLang="en-US"/>
        </a:p>
      </dgm:t>
    </dgm:pt>
    <dgm:pt modelId="{5F3FE14C-7434-49CA-9A18-BFA486438370}" type="sibTrans" cxnId="{7EDDF73F-1064-481D-83A1-26F655FA5338}">
      <dgm:prSet/>
      <dgm:spPr/>
      <dgm:t>
        <a:bodyPr/>
        <a:lstStyle/>
        <a:p>
          <a:endParaRPr lang="zh-CN" altLang="en-US"/>
        </a:p>
      </dgm:t>
    </dgm:pt>
    <dgm:pt modelId="{D0DA03A7-F928-48A7-825C-FD46DB37A978}">
      <dgm:prSet phldrT="[文本]"/>
      <dgm:spPr/>
      <dgm:t>
        <a:bodyPr/>
        <a:lstStyle/>
        <a:p>
          <a:r>
            <a:rPr lang="zh-CN" altLang="en-US" dirty="0"/>
            <a:t>初识</a:t>
          </a:r>
          <a:r>
            <a:rPr lang="en-US" altLang="zh-CN" dirty="0"/>
            <a:t>Python</a:t>
          </a:r>
          <a:r>
            <a:rPr lang="zh-CN" altLang="en-US" dirty="0"/>
            <a:t>工具包（</a:t>
          </a:r>
          <a:r>
            <a:rPr lang="en-US" altLang="zh-CN" dirty="0"/>
            <a:t>2+2</a:t>
          </a:r>
          <a:r>
            <a:rPr lang="zh-CN" altLang="en-US" dirty="0"/>
            <a:t>）</a:t>
          </a:r>
        </a:p>
      </dgm:t>
    </dgm:pt>
    <dgm:pt modelId="{FFCDA11E-3EDB-4DB9-AE2D-BD8DC3749DD1}" type="parTrans" cxnId="{A7F14D13-690F-4C75-BC06-987063BA61DF}">
      <dgm:prSet/>
      <dgm:spPr/>
      <dgm:t>
        <a:bodyPr/>
        <a:lstStyle/>
        <a:p>
          <a:endParaRPr lang="zh-CN" altLang="en-US"/>
        </a:p>
      </dgm:t>
    </dgm:pt>
    <dgm:pt modelId="{7AD67718-2FF7-4EE8-B7CE-18BF68794D56}" type="sibTrans" cxnId="{A7F14D13-690F-4C75-BC06-987063BA61DF}">
      <dgm:prSet/>
      <dgm:spPr/>
      <dgm:t>
        <a:bodyPr/>
        <a:lstStyle/>
        <a:p>
          <a:endParaRPr lang="zh-CN" altLang="en-US"/>
        </a:p>
      </dgm:t>
    </dgm:pt>
    <dgm:pt modelId="{3C0877A1-7083-46AD-BEBB-A11671B8FEFC}">
      <dgm:prSet phldrT="[文本]"/>
      <dgm:spPr/>
      <dgm:t>
        <a:bodyPr/>
        <a:lstStyle/>
        <a:p>
          <a:r>
            <a:rPr lang="zh-CN" altLang="en-US" dirty="0"/>
            <a:t>传统编程回顾</a:t>
          </a:r>
        </a:p>
      </dgm:t>
    </dgm:pt>
    <dgm:pt modelId="{9DA6F760-8EE4-41D9-AB26-99C4C9A29C89}" type="parTrans" cxnId="{A4744BC0-FA33-4985-A4AF-D54C7B54FB3F}">
      <dgm:prSet/>
      <dgm:spPr/>
      <dgm:t>
        <a:bodyPr/>
        <a:lstStyle/>
        <a:p>
          <a:endParaRPr lang="zh-CN" altLang="en-US"/>
        </a:p>
      </dgm:t>
    </dgm:pt>
    <dgm:pt modelId="{095ADE4E-8414-4082-9488-CCDF2FB91EC3}" type="sibTrans" cxnId="{A4744BC0-FA33-4985-A4AF-D54C7B54FB3F}">
      <dgm:prSet/>
      <dgm:spPr/>
      <dgm:t>
        <a:bodyPr/>
        <a:lstStyle/>
        <a:p>
          <a:endParaRPr lang="zh-CN" altLang="en-US"/>
        </a:p>
      </dgm:t>
    </dgm:pt>
    <dgm:pt modelId="{36126E94-E4BB-4868-8FAE-C300379C61FD}">
      <dgm:prSet phldrT="[文本]"/>
      <dgm:spPr/>
      <dgm:t>
        <a:bodyPr/>
        <a:lstStyle/>
        <a:p>
          <a:r>
            <a:rPr lang="en-US" altLang="zh-CN" dirty="0"/>
            <a:t>Pandas</a:t>
          </a:r>
          <a:endParaRPr lang="zh-CN" altLang="en-US" dirty="0"/>
        </a:p>
      </dgm:t>
    </dgm:pt>
    <dgm:pt modelId="{65E5FCFD-D1D2-4E9F-BD6F-85C280B68C1B}" type="parTrans" cxnId="{C16ED2CA-1FA6-406B-9125-8F0F65837175}">
      <dgm:prSet/>
      <dgm:spPr/>
      <dgm:t>
        <a:bodyPr/>
        <a:lstStyle/>
        <a:p>
          <a:endParaRPr lang="zh-CN" altLang="en-US"/>
        </a:p>
      </dgm:t>
    </dgm:pt>
    <dgm:pt modelId="{9099536A-433B-4AC5-973C-4051D83C78C3}" type="sibTrans" cxnId="{C16ED2CA-1FA6-406B-9125-8F0F65837175}">
      <dgm:prSet/>
      <dgm:spPr/>
      <dgm:t>
        <a:bodyPr/>
        <a:lstStyle/>
        <a:p>
          <a:endParaRPr lang="zh-CN" altLang="en-US"/>
        </a:p>
      </dgm:t>
    </dgm:pt>
    <dgm:pt modelId="{DA336B48-B521-4891-A703-AC51F7C25985}">
      <dgm:prSet phldrT="[文本]"/>
      <dgm:spPr/>
      <dgm:t>
        <a:bodyPr/>
        <a:lstStyle/>
        <a:p>
          <a:r>
            <a:rPr lang="en-US" altLang="zh-CN" dirty="0"/>
            <a:t>Matplotlib</a:t>
          </a:r>
          <a:endParaRPr lang="zh-CN" altLang="en-US" dirty="0"/>
        </a:p>
      </dgm:t>
    </dgm:pt>
    <dgm:pt modelId="{EEA7A452-83B5-4C19-8F3D-E69DC9B3F4DC}" type="parTrans" cxnId="{01956A53-6B5A-4167-8828-19749D115B5D}">
      <dgm:prSet/>
      <dgm:spPr/>
      <dgm:t>
        <a:bodyPr/>
        <a:lstStyle/>
        <a:p>
          <a:endParaRPr lang="zh-CN" altLang="en-US"/>
        </a:p>
      </dgm:t>
    </dgm:pt>
    <dgm:pt modelId="{253C90A0-4D4F-463C-9EC6-74EA422AF62E}" type="sibTrans" cxnId="{01956A53-6B5A-4167-8828-19749D115B5D}">
      <dgm:prSet/>
      <dgm:spPr/>
      <dgm:t>
        <a:bodyPr/>
        <a:lstStyle/>
        <a:p>
          <a:endParaRPr lang="zh-CN" altLang="en-US"/>
        </a:p>
      </dgm:t>
    </dgm:pt>
    <dgm:pt modelId="{DA0FFC5F-9EC4-4D36-8307-A4069406E67A}">
      <dgm:prSet phldrT="[文本]"/>
      <dgm:spPr/>
      <dgm:t>
        <a:bodyPr/>
        <a:lstStyle/>
        <a:p>
          <a:r>
            <a:rPr lang="zh-CN" altLang="en-US" dirty="0"/>
            <a:t>工具包编程引入</a:t>
          </a:r>
        </a:p>
      </dgm:t>
    </dgm:pt>
    <dgm:pt modelId="{8B62C183-0B66-44C9-84C9-3B052DC389A2}" type="parTrans" cxnId="{EB9FB17F-6031-42DF-9DBF-556B4D420F15}">
      <dgm:prSet/>
      <dgm:spPr/>
      <dgm:t>
        <a:bodyPr/>
        <a:lstStyle/>
        <a:p>
          <a:endParaRPr lang="zh-CN" altLang="en-US"/>
        </a:p>
      </dgm:t>
    </dgm:pt>
    <dgm:pt modelId="{8183D04A-FB29-41AD-BE16-474B78B35472}" type="sibTrans" cxnId="{EB9FB17F-6031-42DF-9DBF-556B4D420F15}">
      <dgm:prSet/>
      <dgm:spPr/>
      <dgm:t>
        <a:bodyPr/>
        <a:lstStyle/>
        <a:p>
          <a:endParaRPr lang="zh-CN" altLang="en-US"/>
        </a:p>
      </dgm:t>
    </dgm:pt>
    <dgm:pt modelId="{DBD50AE4-B26C-4EE6-9F52-51EA810ED6B8}">
      <dgm:prSet phldrT="[文本]"/>
      <dgm:spPr/>
      <dgm:t>
        <a:bodyPr/>
        <a:lstStyle/>
        <a:p>
          <a:r>
            <a:rPr lang="zh-CN" altLang="en-US" dirty="0"/>
            <a:t>问题求解示例</a:t>
          </a:r>
        </a:p>
      </dgm:t>
    </dgm:pt>
    <dgm:pt modelId="{1490FBAC-0976-4F5A-99E4-DA924A036AAC}" type="parTrans" cxnId="{DB42A26D-9F08-428B-B742-69701A980EAB}">
      <dgm:prSet/>
      <dgm:spPr/>
      <dgm:t>
        <a:bodyPr/>
        <a:lstStyle/>
        <a:p>
          <a:endParaRPr lang="zh-CN" altLang="en-US"/>
        </a:p>
      </dgm:t>
    </dgm:pt>
    <dgm:pt modelId="{5D6140A2-5A79-4211-909A-96D1C660C922}" type="sibTrans" cxnId="{DB42A26D-9F08-428B-B742-69701A980EAB}">
      <dgm:prSet/>
      <dgm:spPr/>
      <dgm:t>
        <a:bodyPr/>
        <a:lstStyle/>
        <a:p>
          <a:endParaRPr lang="zh-CN" altLang="en-US"/>
        </a:p>
      </dgm:t>
    </dgm:pt>
    <dgm:pt modelId="{1D2BD833-2BF8-404A-A565-97A742F513F9}" type="pres">
      <dgm:prSet presAssocID="{54B0DCE2-DDB9-4712-AD2F-CCC5EDE90A71}" presName="Name0" presStyleCnt="0">
        <dgm:presLayoutVars>
          <dgm:dir/>
          <dgm:animLvl val="lvl"/>
          <dgm:resizeHandles val="exact"/>
        </dgm:presLayoutVars>
      </dgm:prSet>
      <dgm:spPr/>
    </dgm:pt>
    <dgm:pt modelId="{DA76CE9E-582B-4A64-95A6-F05EC6A3F267}" type="pres">
      <dgm:prSet presAssocID="{D0DA03A7-F928-48A7-825C-FD46DB37A978}" presName="composite" presStyleCnt="0"/>
      <dgm:spPr/>
    </dgm:pt>
    <dgm:pt modelId="{25DD20F0-CD30-4D7F-9F41-DFB727A91DEF}" type="pres">
      <dgm:prSet presAssocID="{D0DA03A7-F928-48A7-825C-FD46DB37A978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F1541745-3E90-48DB-8D3C-1AA896512F9A}" type="pres">
      <dgm:prSet presAssocID="{D0DA03A7-F928-48A7-825C-FD46DB37A978}" presName="desTx" presStyleLbl="alignAccFollowNode1" presStyleIdx="0" presStyleCnt="2">
        <dgm:presLayoutVars>
          <dgm:bulletEnabled val="1"/>
        </dgm:presLayoutVars>
      </dgm:prSet>
      <dgm:spPr/>
    </dgm:pt>
    <dgm:pt modelId="{D91D1417-E317-423D-ADE9-81B4E6DB63D7}" type="pres">
      <dgm:prSet presAssocID="{7AD67718-2FF7-4EE8-B7CE-18BF68794D56}" presName="space" presStyleCnt="0"/>
      <dgm:spPr/>
    </dgm:pt>
    <dgm:pt modelId="{301DCF0F-F1AB-459B-928A-0483967EF8A0}" type="pres">
      <dgm:prSet presAssocID="{177CF9B5-24C2-4F75-9CE0-6BCBE0AEC3DA}" presName="composite" presStyleCnt="0"/>
      <dgm:spPr/>
    </dgm:pt>
    <dgm:pt modelId="{2F8A7992-A4C7-4D6D-AEE9-0DC2A64E1B2C}" type="pres">
      <dgm:prSet presAssocID="{177CF9B5-24C2-4F75-9CE0-6BCBE0AEC3DA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4AC520D6-63E2-4DA8-B4DF-40E41ADB1C5A}" type="pres">
      <dgm:prSet presAssocID="{177CF9B5-24C2-4F75-9CE0-6BCBE0AEC3DA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D5C2F203-4134-4CC0-8ED5-E4C8EEED306E}" type="presOf" srcId="{DA0FFC5F-9EC4-4D36-8307-A4069406E67A}" destId="{F1541745-3E90-48DB-8D3C-1AA896512F9A}" srcOrd="0" destOrd="1" presId="urn:microsoft.com/office/officeart/2005/8/layout/hList1"/>
    <dgm:cxn modelId="{40D5930B-ADD8-4CD4-B463-0C986DBFAE54}" type="presOf" srcId="{3C0877A1-7083-46AD-BEBB-A11671B8FEFC}" destId="{F1541745-3E90-48DB-8D3C-1AA896512F9A}" srcOrd="0" destOrd="0" presId="urn:microsoft.com/office/officeart/2005/8/layout/hList1"/>
    <dgm:cxn modelId="{A7F14D13-690F-4C75-BC06-987063BA61DF}" srcId="{54B0DCE2-DDB9-4712-AD2F-CCC5EDE90A71}" destId="{D0DA03A7-F928-48A7-825C-FD46DB37A978}" srcOrd="0" destOrd="0" parTransId="{FFCDA11E-3EDB-4DB9-AE2D-BD8DC3749DD1}" sibTransId="{7AD67718-2FF7-4EE8-B7CE-18BF68794D56}"/>
    <dgm:cxn modelId="{6BCABB29-6525-4D11-84B5-CB8507E15652}" type="presOf" srcId="{D0DA03A7-F928-48A7-825C-FD46DB37A978}" destId="{25DD20F0-CD30-4D7F-9F41-DFB727A91DEF}" srcOrd="0" destOrd="0" presId="urn:microsoft.com/office/officeart/2005/8/layout/hList1"/>
    <dgm:cxn modelId="{7EDDF73F-1064-481D-83A1-26F655FA5338}" srcId="{177CF9B5-24C2-4F75-9CE0-6BCBE0AEC3DA}" destId="{1F4E95F0-37A9-4B37-AFB5-3AB140186D47}" srcOrd="0" destOrd="0" parTransId="{91930D5E-EAAD-48BA-838E-DCF6194B50D7}" sibTransId="{5F3FE14C-7434-49CA-9A18-BFA486438370}"/>
    <dgm:cxn modelId="{DB42A26D-9F08-428B-B742-69701A980EAB}" srcId="{D0DA03A7-F928-48A7-825C-FD46DB37A978}" destId="{DBD50AE4-B26C-4EE6-9F52-51EA810ED6B8}" srcOrd="2" destOrd="0" parTransId="{1490FBAC-0976-4F5A-99E4-DA924A036AAC}" sibTransId="{5D6140A2-5A79-4211-909A-96D1C660C922}"/>
    <dgm:cxn modelId="{9C956E51-1DFC-4BFF-BE7D-1DE0CECFDA30}" srcId="{54B0DCE2-DDB9-4712-AD2F-CCC5EDE90A71}" destId="{177CF9B5-24C2-4F75-9CE0-6BCBE0AEC3DA}" srcOrd="1" destOrd="0" parTransId="{67EB25F5-4E8A-4F48-9F89-58B7BB174038}" sibTransId="{EB3B52D4-0FB4-4D78-A524-3D9F298C6692}"/>
    <dgm:cxn modelId="{01956A53-6B5A-4167-8828-19749D115B5D}" srcId="{177CF9B5-24C2-4F75-9CE0-6BCBE0AEC3DA}" destId="{DA336B48-B521-4891-A703-AC51F7C25985}" srcOrd="2" destOrd="0" parTransId="{EEA7A452-83B5-4C19-8F3D-E69DC9B3F4DC}" sibTransId="{253C90A0-4D4F-463C-9EC6-74EA422AF62E}"/>
    <dgm:cxn modelId="{EB9FB17F-6031-42DF-9DBF-556B4D420F15}" srcId="{D0DA03A7-F928-48A7-825C-FD46DB37A978}" destId="{DA0FFC5F-9EC4-4D36-8307-A4069406E67A}" srcOrd="1" destOrd="0" parTransId="{8B62C183-0B66-44C9-84C9-3B052DC389A2}" sibTransId="{8183D04A-FB29-41AD-BE16-474B78B35472}"/>
    <dgm:cxn modelId="{A7023682-9019-47C9-852E-3A194CAD0719}" type="presOf" srcId="{177CF9B5-24C2-4F75-9CE0-6BCBE0AEC3DA}" destId="{2F8A7992-A4C7-4D6D-AEE9-0DC2A64E1B2C}" srcOrd="0" destOrd="0" presId="urn:microsoft.com/office/officeart/2005/8/layout/hList1"/>
    <dgm:cxn modelId="{F7630297-5452-419C-86C2-A30A65B2FF14}" type="presOf" srcId="{1F4E95F0-37A9-4B37-AFB5-3AB140186D47}" destId="{4AC520D6-63E2-4DA8-B4DF-40E41ADB1C5A}" srcOrd="0" destOrd="0" presId="urn:microsoft.com/office/officeart/2005/8/layout/hList1"/>
    <dgm:cxn modelId="{A4744BC0-FA33-4985-A4AF-D54C7B54FB3F}" srcId="{D0DA03A7-F928-48A7-825C-FD46DB37A978}" destId="{3C0877A1-7083-46AD-BEBB-A11671B8FEFC}" srcOrd="0" destOrd="0" parTransId="{9DA6F760-8EE4-41D9-AB26-99C4C9A29C89}" sibTransId="{095ADE4E-8414-4082-9488-CCDF2FB91EC3}"/>
    <dgm:cxn modelId="{F1B6F1C4-77E1-400F-A6AA-7FF4DEC1F61D}" type="presOf" srcId="{36126E94-E4BB-4868-8FAE-C300379C61FD}" destId="{4AC520D6-63E2-4DA8-B4DF-40E41ADB1C5A}" srcOrd="0" destOrd="1" presId="urn:microsoft.com/office/officeart/2005/8/layout/hList1"/>
    <dgm:cxn modelId="{89F380C7-664D-466A-98D6-94C983D33C37}" type="presOf" srcId="{DA336B48-B521-4891-A703-AC51F7C25985}" destId="{4AC520D6-63E2-4DA8-B4DF-40E41ADB1C5A}" srcOrd="0" destOrd="2" presId="urn:microsoft.com/office/officeart/2005/8/layout/hList1"/>
    <dgm:cxn modelId="{091C8EC9-6CEF-4775-8B56-9F12172025FC}" type="presOf" srcId="{DBD50AE4-B26C-4EE6-9F52-51EA810ED6B8}" destId="{F1541745-3E90-48DB-8D3C-1AA896512F9A}" srcOrd="0" destOrd="2" presId="urn:microsoft.com/office/officeart/2005/8/layout/hList1"/>
    <dgm:cxn modelId="{C16ED2CA-1FA6-406B-9125-8F0F65837175}" srcId="{177CF9B5-24C2-4F75-9CE0-6BCBE0AEC3DA}" destId="{36126E94-E4BB-4868-8FAE-C300379C61FD}" srcOrd="1" destOrd="0" parTransId="{65E5FCFD-D1D2-4E9F-BD6F-85C280B68C1B}" sibTransId="{9099536A-433B-4AC5-973C-4051D83C78C3}"/>
    <dgm:cxn modelId="{34D928FF-D3B0-45A9-8433-D6106F8FE4CA}" type="presOf" srcId="{54B0DCE2-DDB9-4712-AD2F-CCC5EDE90A71}" destId="{1D2BD833-2BF8-404A-A565-97A742F513F9}" srcOrd="0" destOrd="0" presId="urn:microsoft.com/office/officeart/2005/8/layout/hList1"/>
    <dgm:cxn modelId="{60509381-8C74-4877-93F1-F36B216922C3}" type="presParOf" srcId="{1D2BD833-2BF8-404A-A565-97A742F513F9}" destId="{DA76CE9E-582B-4A64-95A6-F05EC6A3F267}" srcOrd="0" destOrd="0" presId="urn:microsoft.com/office/officeart/2005/8/layout/hList1"/>
    <dgm:cxn modelId="{8B785891-5733-4E79-99A0-24C1132F3378}" type="presParOf" srcId="{DA76CE9E-582B-4A64-95A6-F05EC6A3F267}" destId="{25DD20F0-CD30-4D7F-9F41-DFB727A91DEF}" srcOrd="0" destOrd="0" presId="urn:microsoft.com/office/officeart/2005/8/layout/hList1"/>
    <dgm:cxn modelId="{AEA9831A-0305-44D9-9FDA-8DAD3CF2D181}" type="presParOf" srcId="{DA76CE9E-582B-4A64-95A6-F05EC6A3F267}" destId="{F1541745-3E90-48DB-8D3C-1AA896512F9A}" srcOrd="1" destOrd="0" presId="urn:microsoft.com/office/officeart/2005/8/layout/hList1"/>
    <dgm:cxn modelId="{81178F62-6A21-441C-B9F5-EC3F326C1E69}" type="presParOf" srcId="{1D2BD833-2BF8-404A-A565-97A742F513F9}" destId="{D91D1417-E317-423D-ADE9-81B4E6DB63D7}" srcOrd="1" destOrd="0" presId="urn:microsoft.com/office/officeart/2005/8/layout/hList1"/>
    <dgm:cxn modelId="{C70E77BE-6200-40DB-881D-868FAA78F3E7}" type="presParOf" srcId="{1D2BD833-2BF8-404A-A565-97A742F513F9}" destId="{301DCF0F-F1AB-459B-928A-0483967EF8A0}" srcOrd="2" destOrd="0" presId="urn:microsoft.com/office/officeart/2005/8/layout/hList1"/>
    <dgm:cxn modelId="{A99EC0F8-5D2B-48DE-899E-64A47C889B44}" type="presParOf" srcId="{301DCF0F-F1AB-459B-928A-0483967EF8A0}" destId="{2F8A7992-A4C7-4D6D-AEE9-0DC2A64E1B2C}" srcOrd="0" destOrd="0" presId="urn:microsoft.com/office/officeart/2005/8/layout/hList1"/>
    <dgm:cxn modelId="{8226A27A-CB8B-452C-B4D5-52B8AF99C0C4}" type="presParOf" srcId="{301DCF0F-F1AB-459B-928A-0483967EF8A0}" destId="{4AC520D6-63E2-4DA8-B4DF-40E41ADB1C5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4B0DCE2-DDB9-4712-AD2F-CCC5EDE90A71}" type="doc">
      <dgm:prSet loTypeId="urn:microsoft.com/office/officeart/2005/8/layout/hList1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zh-CN" altLang="en-US"/>
        </a:p>
      </dgm:t>
    </dgm:pt>
    <dgm:pt modelId="{177CF9B5-24C2-4F75-9CE0-6BCBE0AEC3DA}">
      <dgm:prSet phldrT="[文本]"/>
      <dgm:spPr/>
      <dgm:t>
        <a:bodyPr/>
        <a:lstStyle/>
        <a:p>
          <a:r>
            <a:rPr lang="zh-CN" altLang="en-US" dirty="0"/>
            <a:t>学生为主（</a:t>
          </a:r>
          <a:r>
            <a:rPr lang="en-US" altLang="zh-CN" dirty="0"/>
            <a:t>4+4</a:t>
          </a:r>
          <a:r>
            <a:rPr lang="zh-CN" altLang="en-US" dirty="0"/>
            <a:t>）</a:t>
          </a:r>
        </a:p>
      </dgm:t>
    </dgm:pt>
    <dgm:pt modelId="{67EB25F5-4E8A-4F48-9F89-58B7BB174038}" type="parTrans" cxnId="{9C956E51-1DFC-4BFF-BE7D-1DE0CECFDA30}">
      <dgm:prSet/>
      <dgm:spPr/>
      <dgm:t>
        <a:bodyPr/>
        <a:lstStyle/>
        <a:p>
          <a:endParaRPr lang="zh-CN" altLang="en-US"/>
        </a:p>
      </dgm:t>
    </dgm:pt>
    <dgm:pt modelId="{EB3B52D4-0FB4-4D78-A524-3D9F298C6692}" type="sibTrans" cxnId="{9C956E51-1DFC-4BFF-BE7D-1DE0CECFDA30}">
      <dgm:prSet/>
      <dgm:spPr/>
      <dgm:t>
        <a:bodyPr/>
        <a:lstStyle/>
        <a:p>
          <a:endParaRPr lang="zh-CN" altLang="en-US"/>
        </a:p>
      </dgm:t>
    </dgm:pt>
    <dgm:pt modelId="{D0DA03A7-F928-48A7-825C-FD46DB37A978}">
      <dgm:prSet phldrT="[文本]"/>
      <dgm:spPr/>
      <dgm:t>
        <a:bodyPr/>
        <a:lstStyle/>
        <a:p>
          <a:r>
            <a:rPr lang="zh-CN" altLang="en-US" dirty="0"/>
            <a:t>教师引导（</a:t>
          </a:r>
          <a:r>
            <a:rPr lang="en-US" altLang="zh-CN" dirty="0"/>
            <a:t>4+4</a:t>
          </a:r>
          <a:r>
            <a:rPr lang="zh-CN" altLang="en-US" dirty="0"/>
            <a:t>）</a:t>
          </a:r>
        </a:p>
      </dgm:t>
    </dgm:pt>
    <dgm:pt modelId="{FFCDA11E-3EDB-4DB9-AE2D-BD8DC3749DD1}" type="parTrans" cxnId="{A7F14D13-690F-4C75-BC06-987063BA61DF}">
      <dgm:prSet/>
      <dgm:spPr/>
      <dgm:t>
        <a:bodyPr/>
        <a:lstStyle/>
        <a:p>
          <a:endParaRPr lang="zh-CN" altLang="en-US"/>
        </a:p>
      </dgm:t>
    </dgm:pt>
    <dgm:pt modelId="{7AD67718-2FF7-4EE8-B7CE-18BF68794D56}" type="sibTrans" cxnId="{A7F14D13-690F-4C75-BC06-987063BA61DF}">
      <dgm:prSet/>
      <dgm:spPr/>
      <dgm:t>
        <a:bodyPr/>
        <a:lstStyle/>
        <a:p>
          <a:endParaRPr lang="zh-CN" altLang="en-US"/>
        </a:p>
      </dgm:t>
    </dgm:pt>
    <dgm:pt modelId="{3C0877A1-7083-46AD-BEBB-A11671B8FEFC}">
      <dgm:prSet phldrT="[文本]"/>
      <dgm:spPr/>
      <dgm:t>
        <a:bodyPr/>
        <a:lstStyle/>
        <a:p>
          <a:r>
            <a:rPr lang="en-US" altLang="zh-CN" dirty="0"/>
            <a:t>BP</a:t>
          </a:r>
          <a:r>
            <a:rPr lang="zh-CN" altLang="en-US" dirty="0"/>
            <a:t>神经网络</a:t>
          </a:r>
        </a:p>
      </dgm:t>
    </dgm:pt>
    <dgm:pt modelId="{9DA6F760-8EE4-41D9-AB26-99C4C9A29C89}" type="parTrans" cxnId="{A4744BC0-FA33-4985-A4AF-D54C7B54FB3F}">
      <dgm:prSet/>
      <dgm:spPr/>
      <dgm:t>
        <a:bodyPr/>
        <a:lstStyle/>
        <a:p>
          <a:endParaRPr lang="zh-CN" altLang="en-US"/>
        </a:p>
      </dgm:t>
    </dgm:pt>
    <dgm:pt modelId="{095ADE4E-8414-4082-9488-CCDF2FB91EC3}" type="sibTrans" cxnId="{A4744BC0-FA33-4985-A4AF-D54C7B54FB3F}">
      <dgm:prSet/>
      <dgm:spPr/>
      <dgm:t>
        <a:bodyPr/>
        <a:lstStyle/>
        <a:p>
          <a:endParaRPr lang="zh-CN" altLang="en-US"/>
        </a:p>
      </dgm:t>
    </dgm:pt>
    <dgm:pt modelId="{A47968B6-BEB8-4665-882B-1E04C4BEBF7B}">
      <dgm:prSet phldrT="[文本]"/>
      <dgm:spPr/>
      <dgm:t>
        <a:bodyPr/>
        <a:lstStyle/>
        <a:p>
          <a:r>
            <a:rPr lang="zh-CN" altLang="en-US" dirty="0"/>
            <a:t>问题发现、方法调研、步骤分解、编程实现、结果分析及未来研究方向探索</a:t>
          </a:r>
        </a:p>
      </dgm:t>
    </dgm:pt>
    <dgm:pt modelId="{6957B1DC-144F-4E85-817E-0954D1AEF2DA}" type="parTrans" cxnId="{84C7F0C5-7F07-4CF2-A92B-34AD86C124C8}">
      <dgm:prSet/>
      <dgm:spPr/>
      <dgm:t>
        <a:bodyPr/>
        <a:lstStyle/>
        <a:p>
          <a:endParaRPr lang="zh-CN" altLang="en-US"/>
        </a:p>
      </dgm:t>
    </dgm:pt>
    <dgm:pt modelId="{C70AA33D-0A52-4763-BF71-C4C80F3FE04C}" type="sibTrans" cxnId="{84C7F0C5-7F07-4CF2-A92B-34AD86C124C8}">
      <dgm:prSet/>
      <dgm:spPr/>
      <dgm:t>
        <a:bodyPr/>
        <a:lstStyle/>
        <a:p>
          <a:endParaRPr lang="zh-CN" altLang="en-US"/>
        </a:p>
      </dgm:t>
    </dgm:pt>
    <dgm:pt modelId="{E4534F16-6703-4E21-823E-85D4F929D5AD}">
      <dgm:prSet phldrT="[文本]"/>
      <dgm:spPr/>
      <dgm:t>
        <a:bodyPr/>
        <a:lstStyle/>
        <a:p>
          <a:r>
            <a:rPr lang="zh-CN" altLang="en-US" dirty="0"/>
            <a:t>实验报告，课堂展示，交流讨论</a:t>
          </a:r>
        </a:p>
      </dgm:t>
    </dgm:pt>
    <dgm:pt modelId="{3AE9707B-3100-4F54-B125-69FC50A29828}" type="parTrans" cxnId="{A09A26FF-D373-451E-92D2-3E8E17468424}">
      <dgm:prSet/>
      <dgm:spPr/>
      <dgm:t>
        <a:bodyPr/>
        <a:lstStyle/>
        <a:p>
          <a:endParaRPr lang="zh-CN" altLang="en-US"/>
        </a:p>
      </dgm:t>
    </dgm:pt>
    <dgm:pt modelId="{8B4B28F6-0EB9-490C-A241-C86BF9875B22}" type="sibTrans" cxnId="{A09A26FF-D373-451E-92D2-3E8E17468424}">
      <dgm:prSet/>
      <dgm:spPr/>
      <dgm:t>
        <a:bodyPr/>
        <a:lstStyle/>
        <a:p>
          <a:endParaRPr lang="zh-CN" altLang="en-US"/>
        </a:p>
      </dgm:t>
    </dgm:pt>
    <dgm:pt modelId="{73E9AB4C-728E-4C33-999C-EDF0C23C1E39}">
      <dgm:prSet phldrT="[文本]"/>
      <dgm:spPr/>
      <dgm:t>
        <a:bodyPr/>
        <a:lstStyle/>
        <a:p>
          <a:r>
            <a:rPr lang="en-US" altLang="zh-CN" dirty="0"/>
            <a:t>LeNet-5</a:t>
          </a:r>
          <a:r>
            <a:rPr lang="zh-CN" altLang="en-US" dirty="0"/>
            <a:t>卷积神经网络</a:t>
          </a:r>
        </a:p>
      </dgm:t>
    </dgm:pt>
    <dgm:pt modelId="{946025C9-0DE6-4E53-858F-F953A478762E}" type="parTrans" cxnId="{E44486A8-AFC5-436F-87DB-64DAA5602700}">
      <dgm:prSet/>
      <dgm:spPr/>
      <dgm:t>
        <a:bodyPr/>
        <a:lstStyle/>
        <a:p>
          <a:endParaRPr lang="zh-CN" altLang="en-US"/>
        </a:p>
      </dgm:t>
    </dgm:pt>
    <dgm:pt modelId="{945B077A-BA9E-4A6E-8F18-45F5927E54D1}" type="sibTrans" cxnId="{E44486A8-AFC5-436F-87DB-64DAA5602700}">
      <dgm:prSet/>
      <dgm:spPr/>
      <dgm:t>
        <a:bodyPr/>
        <a:lstStyle/>
        <a:p>
          <a:endParaRPr lang="zh-CN" altLang="en-US"/>
        </a:p>
      </dgm:t>
    </dgm:pt>
    <dgm:pt modelId="{48795615-690E-4579-B8FD-62B22DF49BCD}">
      <dgm:prSet phldrT="[文本]"/>
      <dgm:spPr/>
      <dgm:t>
        <a:bodyPr/>
        <a:lstStyle/>
        <a:p>
          <a:r>
            <a:rPr lang="zh-CN" altLang="en-US" dirty="0"/>
            <a:t>以手写数字识别问题为例</a:t>
          </a:r>
        </a:p>
      </dgm:t>
    </dgm:pt>
    <dgm:pt modelId="{81643F44-15CA-479E-B6FB-03EE3F051CFD}" type="parTrans" cxnId="{B7062523-D0A3-48A1-9BD5-A47586CA844E}">
      <dgm:prSet/>
      <dgm:spPr/>
      <dgm:t>
        <a:bodyPr/>
        <a:lstStyle/>
        <a:p>
          <a:endParaRPr lang="zh-CN" altLang="en-US"/>
        </a:p>
      </dgm:t>
    </dgm:pt>
    <dgm:pt modelId="{556D4045-BCF3-4259-9AA7-6D86E19E5ED2}" type="sibTrans" cxnId="{B7062523-D0A3-48A1-9BD5-A47586CA844E}">
      <dgm:prSet/>
      <dgm:spPr/>
      <dgm:t>
        <a:bodyPr/>
        <a:lstStyle/>
        <a:p>
          <a:endParaRPr lang="zh-CN" altLang="en-US"/>
        </a:p>
      </dgm:t>
    </dgm:pt>
    <dgm:pt modelId="{1D2BD833-2BF8-404A-A565-97A742F513F9}" type="pres">
      <dgm:prSet presAssocID="{54B0DCE2-DDB9-4712-AD2F-CCC5EDE90A71}" presName="Name0" presStyleCnt="0">
        <dgm:presLayoutVars>
          <dgm:dir/>
          <dgm:animLvl val="lvl"/>
          <dgm:resizeHandles val="exact"/>
        </dgm:presLayoutVars>
      </dgm:prSet>
      <dgm:spPr/>
    </dgm:pt>
    <dgm:pt modelId="{DA76CE9E-582B-4A64-95A6-F05EC6A3F267}" type="pres">
      <dgm:prSet presAssocID="{D0DA03A7-F928-48A7-825C-FD46DB37A978}" presName="composite" presStyleCnt="0"/>
      <dgm:spPr/>
    </dgm:pt>
    <dgm:pt modelId="{25DD20F0-CD30-4D7F-9F41-DFB727A91DEF}" type="pres">
      <dgm:prSet presAssocID="{D0DA03A7-F928-48A7-825C-FD46DB37A978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F1541745-3E90-48DB-8D3C-1AA896512F9A}" type="pres">
      <dgm:prSet presAssocID="{D0DA03A7-F928-48A7-825C-FD46DB37A978}" presName="desTx" presStyleLbl="alignAccFollowNode1" presStyleIdx="0" presStyleCnt="2">
        <dgm:presLayoutVars>
          <dgm:bulletEnabled val="1"/>
        </dgm:presLayoutVars>
      </dgm:prSet>
      <dgm:spPr/>
    </dgm:pt>
    <dgm:pt modelId="{D91D1417-E317-423D-ADE9-81B4E6DB63D7}" type="pres">
      <dgm:prSet presAssocID="{7AD67718-2FF7-4EE8-B7CE-18BF68794D56}" presName="space" presStyleCnt="0"/>
      <dgm:spPr/>
    </dgm:pt>
    <dgm:pt modelId="{301DCF0F-F1AB-459B-928A-0483967EF8A0}" type="pres">
      <dgm:prSet presAssocID="{177CF9B5-24C2-4F75-9CE0-6BCBE0AEC3DA}" presName="composite" presStyleCnt="0"/>
      <dgm:spPr/>
    </dgm:pt>
    <dgm:pt modelId="{2F8A7992-A4C7-4D6D-AEE9-0DC2A64E1B2C}" type="pres">
      <dgm:prSet presAssocID="{177CF9B5-24C2-4F75-9CE0-6BCBE0AEC3DA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4AC520D6-63E2-4DA8-B4DF-40E41ADB1C5A}" type="pres">
      <dgm:prSet presAssocID="{177CF9B5-24C2-4F75-9CE0-6BCBE0AEC3DA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EE8E0F08-5F01-458D-AE19-CABDA895E95B}" type="presOf" srcId="{A47968B6-BEB8-4665-882B-1E04C4BEBF7B}" destId="{4AC520D6-63E2-4DA8-B4DF-40E41ADB1C5A}" srcOrd="0" destOrd="0" presId="urn:microsoft.com/office/officeart/2005/8/layout/hList1"/>
    <dgm:cxn modelId="{40D5930B-ADD8-4CD4-B463-0C986DBFAE54}" type="presOf" srcId="{3C0877A1-7083-46AD-BEBB-A11671B8FEFC}" destId="{F1541745-3E90-48DB-8D3C-1AA896512F9A}" srcOrd="0" destOrd="1" presId="urn:microsoft.com/office/officeart/2005/8/layout/hList1"/>
    <dgm:cxn modelId="{A7F14D13-690F-4C75-BC06-987063BA61DF}" srcId="{54B0DCE2-DDB9-4712-AD2F-CCC5EDE90A71}" destId="{D0DA03A7-F928-48A7-825C-FD46DB37A978}" srcOrd="0" destOrd="0" parTransId="{FFCDA11E-3EDB-4DB9-AE2D-BD8DC3749DD1}" sibTransId="{7AD67718-2FF7-4EE8-B7CE-18BF68794D56}"/>
    <dgm:cxn modelId="{B7062523-D0A3-48A1-9BD5-A47586CA844E}" srcId="{D0DA03A7-F928-48A7-825C-FD46DB37A978}" destId="{48795615-690E-4579-B8FD-62B22DF49BCD}" srcOrd="0" destOrd="0" parTransId="{81643F44-15CA-479E-B6FB-03EE3F051CFD}" sibTransId="{556D4045-BCF3-4259-9AA7-6D86E19E5ED2}"/>
    <dgm:cxn modelId="{6BCABB29-6525-4D11-84B5-CB8507E15652}" type="presOf" srcId="{D0DA03A7-F928-48A7-825C-FD46DB37A978}" destId="{25DD20F0-CD30-4D7F-9F41-DFB727A91DEF}" srcOrd="0" destOrd="0" presId="urn:microsoft.com/office/officeart/2005/8/layout/hList1"/>
    <dgm:cxn modelId="{9C956E51-1DFC-4BFF-BE7D-1DE0CECFDA30}" srcId="{54B0DCE2-DDB9-4712-AD2F-CCC5EDE90A71}" destId="{177CF9B5-24C2-4F75-9CE0-6BCBE0AEC3DA}" srcOrd="1" destOrd="0" parTransId="{67EB25F5-4E8A-4F48-9F89-58B7BB174038}" sibTransId="{EB3B52D4-0FB4-4D78-A524-3D9F298C6692}"/>
    <dgm:cxn modelId="{A7023682-9019-47C9-852E-3A194CAD0719}" type="presOf" srcId="{177CF9B5-24C2-4F75-9CE0-6BCBE0AEC3DA}" destId="{2F8A7992-A4C7-4D6D-AEE9-0DC2A64E1B2C}" srcOrd="0" destOrd="0" presId="urn:microsoft.com/office/officeart/2005/8/layout/hList1"/>
    <dgm:cxn modelId="{90A3BB86-A67E-40C0-88DA-B2972FB47E1A}" type="presOf" srcId="{48795615-690E-4579-B8FD-62B22DF49BCD}" destId="{F1541745-3E90-48DB-8D3C-1AA896512F9A}" srcOrd="0" destOrd="0" presId="urn:microsoft.com/office/officeart/2005/8/layout/hList1"/>
    <dgm:cxn modelId="{E44486A8-AFC5-436F-87DB-64DAA5602700}" srcId="{48795615-690E-4579-B8FD-62B22DF49BCD}" destId="{73E9AB4C-728E-4C33-999C-EDF0C23C1E39}" srcOrd="1" destOrd="0" parTransId="{946025C9-0DE6-4E53-858F-F953A478762E}" sibTransId="{945B077A-BA9E-4A6E-8F18-45F5927E54D1}"/>
    <dgm:cxn modelId="{A4744BC0-FA33-4985-A4AF-D54C7B54FB3F}" srcId="{48795615-690E-4579-B8FD-62B22DF49BCD}" destId="{3C0877A1-7083-46AD-BEBB-A11671B8FEFC}" srcOrd="0" destOrd="0" parTransId="{9DA6F760-8EE4-41D9-AB26-99C4C9A29C89}" sibTransId="{095ADE4E-8414-4082-9488-CCDF2FB91EC3}"/>
    <dgm:cxn modelId="{179781C0-4E55-44E8-9C25-1260682C38FA}" type="presOf" srcId="{E4534F16-6703-4E21-823E-85D4F929D5AD}" destId="{4AC520D6-63E2-4DA8-B4DF-40E41ADB1C5A}" srcOrd="0" destOrd="1" presId="urn:microsoft.com/office/officeart/2005/8/layout/hList1"/>
    <dgm:cxn modelId="{84C7F0C5-7F07-4CF2-A92B-34AD86C124C8}" srcId="{177CF9B5-24C2-4F75-9CE0-6BCBE0AEC3DA}" destId="{A47968B6-BEB8-4665-882B-1E04C4BEBF7B}" srcOrd="0" destOrd="0" parTransId="{6957B1DC-144F-4E85-817E-0954D1AEF2DA}" sibTransId="{C70AA33D-0A52-4763-BF71-C4C80F3FE04C}"/>
    <dgm:cxn modelId="{E12D39E7-FC45-4905-8FB6-36FF17192225}" type="presOf" srcId="{73E9AB4C-728E-4C33-999C-EDF0C23C1E39}" destId="{F1541745-3E90-48DB-8D3C-1AA896512F9A}" srcOrd="0" destOrd="2" presId="urn:microsoft.com/office/officeart/2005/8/layout/hList1"/>
    <dgm:cxn modelId="{A09A26FF-D373-451E-92D2-3E8E17468424}" srcId="{177CF9B5-24C2-4F75-9CE0-6BCBE0AEC3DA}" destId="{E4534F16-6703-4E21-823E-85D4F929D5AD}" srcOrd="1" destOrd="0" parTransId="{3AE9707B-3100-4F54-B125-69FC50A29828}" sibTransId="{8B4B28F6-0EB9-490C-A241-C86BF9875B22}"/>
    <dgm:cxn modelId="{34D928FF-D3B0-45A9-8433-D6106F8FE4CA}" type="presOf" srcId="{54B0DCE2-DDB9-4712-AD2F-CCC5EDE90A71}" destId="{1D2BD833-2BF8-404A-A565-97A742F513F9}" srcOrd="0" destOrd="0" presId="urn:microsoft.com/office/officeart/2005/8/layout/hList1"/>
    <dgm:cxn modelId="{60509381-8C74-4877-93F1-F36B216922C3}" type="presParOf" srcId="{1D2BD833-2BF8-404A-A565-97A742F513F9}" destId="{DA76CE9E-582B-4A64-95A6-F05EC6A3F267}" srcOrd="0" destOrd="0" presId="urn:microsoft.com/office/officeart/2005/8/layout/hList1"/>
    <dgm:cxn modelId="{8B785891-5733-4E79-99A0-24C1132F3378}" type="presParOf" srcId="{DA76CE9E-582B-4A64-95A6-F05EC6A3F267}" destId="{25DD20F0-CD30-4D7F-9F41-DFB727A91DEF}" srcOrd="0" destOrd="0" presId="urn:microsoft.com/office/officeart/2005/8/layout/hList1"/>
    <dgm:cxn modelId="{AEA9831A-0305-44D9-9FDA-8DAD3CF2D181}" type="presParOf" srcId="{DA76CE9E-582B-4A64-95A6-F05EC6A3F267}" destId="{F1541745-3E90-48DB-8D3C-1AA896512F9A}" srcOrd="1" destOrd="0" presId="urn:microsoft.com/office/officeart/2005/8/layout/hList1"/>
    <dgm:cxn modelId="{81178F62-6A21-441C-B9F5-EC3F326C1E69}" type="presParOf" srcId="{1D2BD833-2BF8-404A-A565-97A742F513F9}" destId="{D91D1417-E317-423D-ADE9-81B4E6DB63D7}" srcOrd="1" destOrd="0" presId="urn:microsoft.com/office/officeart/2005/8/layout/hList1"/>
    <dgm:cxn modelId="{C70E77BE-6200-40DB-881D-868FAA78F3E7}" type="presParOf" srcId="{1D2BD833-2BF8-404A-A565-97A742F513F9}" destId="{301DCF0F-F1AB-459B-928A-0483967EF8A0}" srcOrd="2" destOrd="0" presId="urn:microsoft.com/office/officeart/2005/8/layout/hList1"/>
    <dgm:cxn modelId="{A99EC0F8-5D2B-48DE-899E-64A47C889B44}" type="presParOf" srcId="{301DCF0F-F1AB-459B-928A-0483967EF8A0}" destId="{2F8A7992-A4C7-4D6D-AEE9-0DC2A64E1B2C}" srcOrd="0" destOrd="0" presId="urn:microsoft.com/office/officeart/2005/8/layout/hList1"/>
    <dgm:cxn modelId="{8226A27A-CB8B-452C-B4D5-52B8AF99C0C4}" type="presParOf" srcId="{301DCF0F-F1AB-459B-928A-0483967EF8A0}" destId="{4AC520D6-63E2-4DA8-B4DF-40E41ADB1C5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ADECC0E-6358-4B0A-A4DA-0D39A816BD1D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</dgm:pt>
    <dgm:pt modelId="{F82ADB64-053E-448E-81AF-666AF06CCEC9}">
      <dgm:prSet phldrT="[文本]"/>
      <dgm:spPr/>
      <dgm:t>
        <a:bodyPr/>
        <a:lstStyle/>
        <a:p>
          <a:r>
            <a:rPr lang="zh-CN" altLang="en-US" dirty="0"/>
            <a:t>结构化程序设计方法</a:t>
          </a:r>
        </a:p>
      </dgm:t>
    </dgm:pt>
    <dgm:pt modelId="{59CFEC3D-DCDA-479A-8113-614D46A2D9C5}" type="parTrans" cxnId="{881ED7BF-A131-48F5-A874-97A46B18B0FD}">
      <dgm:prSet/>
      <dgm:spPr/>
      <dgm:t>
        <a:bodyPr/>
        <a:lstStyle/>
        <a:p>
          <a:endParaRPr lang="zh-CN" altLang="en-US"/>
        </a:p>
      </dgm:t>
    </dgm:pt>
    <dgm:pt modelId="{ED071A09-C85A-475C-BDF6-AAF6A58F8349}" type="sibTrans" cxnId="{881ED7BF-A131-48F5-A874-97A46B18B0FD}">
      <dgm:prSet/>
      <dgm:spPr/>
      <dgm:t>
        <a:bodyPr/>
        <a:lstStyle/>
        <a:p>
          <a:endParaRPr lang="zh-CN" altLang="en-US"/>
        </a:p>
      </dgm:t>
    </dgm:pt>
    <dgm:pt modelId="{B4389CB9-3F57-42AB-9A78-AFD2B2F9E039}">
      <dgm:prSet phldrT="[文本]"/>
      <dgm:spPr/>
      <dgm:t>
        <a:bodyPr/>
        <a:lstStyle/>
        <a:p>
          <a:r>
            <a:rPr lang="zh-CN" altLang="en-US" dirty="0"/>
            <a:t>面向对象程序设计方法</a:t>
          </a:r>
        </a:p>
      </dgm:t>
    </dgm:pt>
    <dgm:pt modelId="{C4F41879-EEDF-41A2-AC77-25FB3D5164C2}" type="parTrans" cxnId="{232F224C-EB32-416F-A409-5A3202C93266}">
      <dgm:prSet/>
      <dgm:spPr/>
      <dgm:t>
        <a:bodyPr/>
        <a:lstStyle/>
        <a:p>
          <a:endParaRPr lang="zh-CN" altLang="en-US"/>
        </a:p>
      </dgm:t>
    </dgm:pt>
    <dgm:pt modelId="{C30012A4-E45A-47C8-AF2D-0DA06CE1EC5B}" type="sibTrans" cxnId="{232F224C-EB32-416F-A409-5A3202C93266}">
      <dgm:prSet/>
      <dgm:spPr/>
      <dgm:t>
        <a:bodyPr/>
        <a:lstStyle/>
        <a:p>
          <a:endParaRPr lang="zh-CN" altLang="en-US"/>
        </a:p>
      </dgm:t>
    </dgm:pt>
    <dgm:pt modelId="{3C166B22-4A41-42DA-8F2B-F1BDDDC62CF9}">
      <dgm:prSet phldrT="[文本]"/>
      <dgm:spPr/>
      <dgm:t>
        <a:bodyPr/>
        <a:lstStyle/>
        <a:p>
          <a:r>
            <a:rPr lang="zh-CN" altLang="en-US" dirty="0"/>
            <a:t>基于工具包的高效问题求解</a:t>
          </a:r>
        </a:p>
      </dgm:t>
    </dgm:pt>
    <dgm:pt modelId="{D9A3103A-F34E-4E2E-863D-27FB4B3FA5D6}" type="parTrans" cxnId="{ABE37160-5C2F-4ACF-8B91-3E44185ADD5A}">
      <dgm:prSet/>
      <dgm:spPr/>
      <dgm:t>
        <a:bodyPr/>
        <a:lstStyle/>
        <a:p>
          <a:endParaRPr lang="zh-CN" altLang="en-US"/>
        </a:p>
      </dgm:t>
    </dgm:pt>
    <dgm:pt modelId="{F2B6764C-EF85-4183-8A07-1679184FF41F}" type="sibTrans" cxnId="{ABE37160-5C2F-4ACF-8B91-3E44185ADD5A}">
      <dgm:prSet/>
      <dgm:spPr/>
      <dgm:t>
        <a:bodyPr/>
        <a:lstStyle/>
        <a:p>
          <a:endParaRPr lang="zh-CN" altLang="en-US"/>
        </a:p>
      </dgm:t>
    </dgm:pt>
    <dgm:pt modelId="{EF04BDD6-27C2-4052-9129-E76AC8D7C156}" type="pres">
      <dgm:prSet presAssocID="{7ADECC0E-6358-4B0A-A4DA-0D39A816BD1D}" presName="Name0" presStyleCnt="0">
        <dgm:presLayoutVars>
          <dgm:dir/>
          <dgm:resizeHandles val="exact"/>
        </dgm:presLayoutVars>
      </dgm:prSet>
      <dgm:spPr/>
    </dgm:pt>
    <dgm:pt modelId="{D13CD7AE-F07B-4419-B7B7-E242ED06A12A}" type="pres">
      <dgm:prSet presAssocID="{F82ADB64-053E-448E-81AF-666AF06CCEC9}" presName="node" presStyleLbl="node1" presStyleIdx="0" presStyleCnt="3">
        <dgm:presLayoutVars>
          <dgm:bulletEnabled val="1"/>
        </dgm:presLayoutVars>
      </dgm:prSet>
      <dgm:spPr/>
    </dgm:pt>
    <dgm:pt modelId="{3D009D45-08BC-4D9F-B7D5-7BCBB50211DD}" type="pres">
      <dgm:prSet presAssocID="{ED071A09-C85A-475C-BDF6-AAF6A58F8349}" presName="sibTrans" presStyleLbl="sibTrans2D1" presStyleIdx="0" presStyleCnt="2"/>
      <dgm:spPr/>
    </dgm:pt>
    <dgm:pt modelId="{3D4179E0-B402-47AA-AA22-4A37F46C9C85}" type="pres">
      <dgm:prSet presAssocID="{ED071A09-C85A-475C-BDF6-AAF6A58F8349}" presName="connectorText" presStyleLbl="sibTrans2D1" presStyleIdx="0" presStyleCnt="2"/>
      <dgm:spPr/>
    </dgm:pt>
    <dgm:pt modelId="{E5A4E131-B4D4-4E9E-9E60-5E2FF9B0A85B}" type="pres">
      <dgm:prSet presAssocID="{B4389CB9-3F57-42AB-9A78-AFD2B2F9E039}" presName="node" presStyleLbl="node1" presStyleIdx="1" presStyleCnt="3">
        <dgm:presLayoutVars>
          <dgm:bulletEnabled val="1"/>
        </dgm:presLayoutVars>
      </dgm:prSet>
      <dgm:spPr/>
    </dgm:pt>
    <dgm:pt modelId="{5960AF97-713B-4E7D-99F8-B8F345DA0FFE}" type="pres">
      <dgm:prSet presAssocID="{C30012A4-E45A-47C8-AF2D-0DA06CE1EC5B}" presName="sibTrans" presStyleLbl="sibTrans2D1" presStyleIdx="1" presStyleCnt="2"/>
      <dgm:spPr/>
    </dgm:pt>
    <dgm:pt modelId="{42BA6F02-EC1A-4617-9985-9C6F3C12971E}" type="pres">
      <dgm:prSet presAssocID="{C30012A4-E45A-47C8-AF2D-0DA06CE1EC5B}" presName="connectorText" presStyleLbl="sibTrans2D1" presStyleIdx="1" presStyleCnt="2"/>
      <dgm:spPr/>
    </dgm:pt>
    <dgm:pt modelId="{6CE49AA7-FD25-493A-8D45-F8D89555B610}" type="pres">
      <dgm:prSet presAssocID="{3C166B22-4A41-42DA-8F2B-F1BDDDC62CF9}" presName="node" presStyleLbl="node1" presStyleIdx="2" presStyleCnt="3">
        <dgm:presLayoutVars>
          <dgm:bulletEnabled val="1"/>
        </dgm:presLayoutVars>
      </dgm:prSet>
      <dgm:spPr/>
    </dgm:pt>
  </dgm:ptLst>
  <dgm:cxnLst>
    <dgm:cxn modelId="{CB250F02-5DF4-43E7-832F-C7EC239A4C73}" type="presOf" srcId="{C30012A4-E45A-47C8-AF2D-0DA06CE1EC5B}" destId="{42BA6F02-EC1A-4617-9985-9C6F3C12971E}" srcOrd="1" destOrd="0" presId="urn:microsoft.com/office/officeart/2005/8/layout/process1"/>
    <dgm:cxn modelId="{9732662F-FE0C-4E3D-8056-0A9C047CDE05}" type="presOf" srcId="{F82ADB64-053E-448E-81AF-666AF06CCEC9}" destId="{D13CD7AE-F07B-4419-B7B7-E242ED06A12A}" srcOrd="0" destOrd="0" presId="urn:microsoft.com/office/officeart/2005/8/layout/process1"/>
    <dgm:cxn modelId="{ABE37160-5C2F-4ACF-8B91-3E44185ADD5A}" srcId="{7ADECC0E-6358-4B0A-A4DA-0D39A816BD1D}" destId="{3C166B22-4A41-42DA-8F2B-F1BDDDC62CF9}" srcOrd="2" destOrd="0" parTransId="{D9A3103A-F34E-4E2E-863D-27FB4B3FA5D6}" sibTransId="{F2B6764C-EF85-4183-8A07-1679184FF41F}"/>
    <dgm:cxn modelId="{232F224C-EB32-416F-A409-5A3202C93266}" srcId="{7ADECC0E-6358-4B0A-A4DA-0D39A816BD1D}" destId="{B4389CB9-3F57-42AB-9A78-AFD2B2F9E039}" srcOrd="1" destOrd="0" parTransId="{C4F41879-EEDF-41A2-AC77-25FB3D5164C2}" sibTransId="{C30012A4-E45A-47C8-AF2D-0DA06CE1EC5B}"/>
    <dgm:cxn modelId="{07ECF57D-F75B-462B-B9A7-6CB0C6B72AF3}" type="presOf" srcId="{7ADECC0E-6358-4B0A-A4DA-0D39A816BD1D}" destId="{EF04BDD6-27C2-4052-9129-E76AC8D7C156}" srcOrd="0" destOrd="0" presId="urn:microsoft.com/office/officeart/2005/8/layout/process1"/>
    <dgm:cxn modelId="{A8D8DC91-76CB-4B97-8447-20D7D9EED357}" type="presOf" srcId="{ED071A09-C85A-475C-BDF6-AAF6A58F8349}" destId="{3D009D45-08BC-4D9F-B7D5-7BCBB50211DD}" srcOrd="0" destOrd="0" presId="urn:microsoft.com/office/officeart/2005/8/layout/process1"/>
    <dgm:cxn modelId="{B657E498-D121-488A-8273-CCFCD8F64975}" type="presOf" srcId="{3C166B22-4A41-42DA-8F2B-F1BDDDC62CF9}" destId="{6CE49AA7-FD25-493A-8D45-F8D89555B610}" srcOrd="0" destOrd="0" presId="urn:microsoft.com/office/officeart/2005/8/layout/process1"/>
    <dgm:cxn modelId="{F3D1ABBA-9AF8-40CD-A100-8B0587FF876F}" type="presOf" srcId="{B4389CB9-3F57-42AB-9A78-AFD2B2F9E039}" destId="{E5A4E131-B4D4-4E9E-9E60-5E2FF9B0A85B}" srcOrd="0" destOrd="0" presId="urn:microsoft.com/office/officeart/2005/8/layout/process1"/>
    <dgm:cxn modelId="{3437ABBC-2D59-4CCF-952E-02AC23010BE5}" type="presOf" srcId="{ED071A09-C85A-475C-BDF6-AAF6A58F8349}" destId="{3D4179E0-B402-47AA-AA22-4A37F46C9C85}" srcOrd="1" destOrd="0" presId="urn:microsoft.com/office/officeart/2005/8/layout/process1"/>
    <dgm:cxn modelId="{881ED7BF-A131-48F5-A874-97A46B18B0FD}" srcId="{7ADECC0E-6358-4B0A-A4DA-0D39A816BD1D}" destId="{F82ADB64-053E-448E-81AF-666AF06CCEC9}" srcOrd="0" destOrd="0" parTransId="{59CFEC3D-DCDA-479A-8113-614D46A2D9C5}" sibTransId="{ED071A09-C85A-475C-BDF6-AAF6A58F8349}"/>
    <dgm:cxn modelId="{064359D5-3B08-4B65-A224-9F14F03FE606}" type="presOf" srcId="{C30012A4-E45A-47C8-AF2D-0DA06CE1EC5B}" destId="{5960AF97-713B-4E7D-99F8-B8F345DA0FFE}" srcOrd="0" destOrd="0" presId="urn:microsoft.com/office/officeart/2005/8/layout/process1"/>
    <dgm:cxn modelId="{A7655553-AA8D-4508-8BFF-A57F8EA2267A}" type="presParOf" srcId="{EF04BDD6-27C2-4052-9129-E76AC8D7C156}" destId="{D13CD7AE-F07B-4419-B7B7-E242ED06A12A}" srcOrd="0" destOrd="0" presId="urn:microsoft.com/office/officeart/2005/8/layout/process1"/>
    <dgm:cxn modelId="{BAB58174-094C-4B57-B33F-16E9410C8934}" type="presParOf" srcId="{EF04BDD6-27C2-4052-9129-E76AC8D7C156}" destId="{3D009D45-08BC-4D9F-B7D5-7BCBB50211DD}" srcOrd="1" destOrd="0" presId="urn:microsoft.com/office/officeart/2005/8/layout/process1"/>
    <dgm:cxn modelId="{23602032-DB13-43E3-84E1-3B20E5F2DD95}" type="presParOf" srcId="{3D009D45-08BC-4D9F-B7D5-7BCBB50211DD}" destId="{3D4179E0-B402-47AA-AA22-4A37F46C9C85}" srcOrd="0" destOrd="0" presId="urn:microsoft.com/office/officeart/2005/8/layout/process1"/>
    <dgm:cxn modelId="{3AC82FD6-2496-4A05-AE97-452DB50C4D99}" type="presParOf" srcId="{EF04BDD6-27C2-4052-9129-E76AC8D7C156}" destId="{E5A4E131-B4D4-4E9E-9E60-5E2FF9B0A85B}" srcOrd="2" destOrd="0" presId="urn:microsoft.com/office/officeart/2005/8/layout/process1"/>
    <dgm:cxn modelId="{053D6325-40B6-4FF7-95CF-678C6EF3B90E}" type="presParOf" srcId="{EF04BDD6-27C2-4052-9129-E76AC8D7C156}" destId="{5960AF97-713B-4E7D-99F8-B8F345DA0FFE}" srcOrd="3" destOrd="0" presId="urn:microsoft.com/office/officeart/2005/8/layout/process1"/>
    <dgm:cxn modelId="{09D8BF12-A976-4635-A11C-1D11DFDFF8F3}" type="presParOf" srcId="{5960AF97-713B-4E7D-99F8-B8F345DA0FFE}" destId="{42BA6F02-EC1A-4617-9985-9C6F3C12971E}" srcOrd="0" destOrd="0" presId="urn:microsoft.com/office/officeart/2005/8/layout/process1"/>
    <dgm:cxn modelId="{29D1C6DE-BA03-40FB-BC31-EFC4B33ACA0C}" type="presParOf" srcId="{EF04BDD6-27C2-4052-9129-E76AC8D7C156}" destId="{6CE49AA7-FD25-493A-8D45-F8D89555B61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4B0DCE2-DDB9-4712-AD2F-CCC5EDE90A71}" type="doc">
      <dgm:prSet loTypeId="urn:microsoft.com/office/officeart/2005/8/layout/hList1" loCatId="list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zh-CN" altLang="en-US"/>
        </a:p>
      </dgm:t>
    </dgm:pt>
    <dgm:pt modelId="{177CF9B5-24C2-4F75-9CE0-6BCBE0AEC3DA}">
      <dgm:prSet phldrT="[文本]"/>
      <dgm:spPr/>
      <dgm:t>
        <a:bodyPr/>
        <a:lstStyle/>
        <a:p>
          <a:r>
            <a:rPr lang="zh-CN" altLang="en-US" dirty="0"/>
            <a:t>明文加密问题</a:t>
          </a:r>
        </a:p>
      </dgm:t>
    </dgm:pt>
    <dgm:pt modelId="{67EB25F5-4E8A-4F48-9F89-58B7BB174038}" type="parTrans" cxnId="{9C956E51-1DFC-4BFF-BE7D-1DE0CECFDA30}">
      <dgm:prSet/>
      <dgm:spPr/>
      <dgm:t>
        <a:bodyPr/>
        <a:lstStyle/>
        <a:p>
          <a:endParaRPr lang="zh-CN" altLang="en-US"/>
        </a:p>
      </dgm:t>
    </dgm:pt>
    <dgm:pt modelId="{EB3B52D4-0FB4-4D78-A524-3D9F298C6692}" type="sibTrans" cxnId="{9C956E51-1DFC-4BFF-BE7D-1DE0CECFDA30}">
      <dgm:prSet/>
      <dgm:spPr/>
      <dgm:t>
        <a:bodyPr/>
        <a:lstStyle/>
        <a:p>
          <a:endParaRPr lang="zh-CN" altLang="en-US"/>
        </a:p>
      </dgm:t>
    </dgm:pt>
    <dgm:pt modelId="{41D4D42F-F8C2-42AE-9D60-F3E136F9200C}">
      <dgm:prSet phldrT="[文本]"/>
      <dgm:spPr/>
      <dgm:t>
        <a:bodyPr/>
        <a:lstStyle/>
        <a:p>
          <a:r>
            <a:rPr lang="zh-CN" altLang="en-US" dirty="0"/>
            <a:t>二维卷积计算问题</a:t>
          </a:r>
        </a:p>
      </dgm:t>
    </dgm:pt>
    <dgm:pt modelId="{FD2B171D-A904-4BD0-86D5-2984A99B87B2}" type="parTrans" cxnId="{9DFC51F1-9D99-4C45-9242-6C1EEC3CA35A}">
      <dgm:prSet/>
      <dgm:spPr/>
      <dgm:t>
        <a:bodyPr/>
        <a:lstStyle/>
        <a:p>
          <a:endParaRPr lang="zh-CN" altLang="en-US"/>
        </a:p>
      </dgm:t>
    </dgm:pt>
    <dgm:pt modelId="{83FB27FD-BD6C-4A24-9093-CE414FDB7333}" type="sibTrans" cxnId="{9DFC51F1-9D99-4C45-9242-6C1EEC3CA35A}">
      <dgm:prSet/>
      <dgm:spPr/>
      <dgm:t>
        <a:bodyPr/>
        <a:lstStyle/>
        <a:p>
          <a:endParaRPr lang="zh-CN" altLang="en-US"/>
        </a:p>
      </dgm:t>
    </dgm:pt>
    <dgm:pt modelId="{33D99A6B-5B66-495F-A580-BAC2E200D592}">
      <dgm:prSet phldrT="[文本]"/>
      <dgm:spPr/>
      <dgm:t>
        <a:bodyPr/>
        <a:lstStyle/>
        <a:p>
          <a:r>
            <a:rPr lang="zh-CN" altLang="en-US" dirty="0"/>
            <a:t>数据分块</a:t>
          </a:r>
        </a:p>
      </dgm:t>
    </dgm:pt>
    <dgm:pt modelId="{84D09CEC-F0EA-4091-A1AE-37A1B0B7D1F0}" type="parTrans" cxnId="{A6E12739-D76F-4843-8A7A-1331BB62FAC2}">
      <dgm:prSet/>
      <dgm:spPr/>
      <dgm:t>
        <a:bodyPr/>
        <a:lstStyle/>
        <a:p>
          <a:endParaRPr lang="zh-CN" altLang="en-US"/>
        </a:p>
      </dgm:t>
    </dgm:pt>
    <dgm:pt modelId="{F3ADFCD9-6441-4AB2-84F4-D2069024264A}" type="sibTrans" cxnId="{A6E12739-D76F-4843-8A7A-1331BB62FAC2}">
      <dgm:prSet/>
      <dgm:spPr/>
      <dgm:t>
        <a:bodyPr/>
        <a:lstStyle/>
        <a:p>
          <a:endParaRPr lang="zh-CN" altLang="en-US"/>
        </a:p>
      </dgm:t>
    </dgm:pt>
    <dgm:pt modelId="{1F4E95F0-37A9-4B37-AFB5-3AB140186D47}">
      <dgm:prSet phldrT="[文本]"/>
      <dgm:spPr/>
      <dgm:t>
        <a:bodyPr/>
        <a:lstStyle/>
        <a:p>
          <a:r>
            <a:rPr lang="zh-CN" altLang="en-US" dirty="0"/>
            <a:t>矩阵乘法</a:t>
          </a:r>
        </a:p>
      </dgm:t>
    </dgm:pt>
    <dgm:pt modelId="{91930D5E-EAAD-48BA-838E-DCF6194B50D7}" type="parTrans" cxnId="{7EDDF73F-1064-481D-83A1-26F655FA5338}">
      <dgm:prSet/>
      <dgm:spPr/>
      <dgm:t>
        <a:bodyPr/>
        <a:lstStyle/>
        <a:p>
          <a:endParaRPr lang="zh-CN" altLang="en-US"/>
        </a:p>
      </dgm:t>
    </dgm:pt>
    <dgm:pt modelId="{5F3FE14C-7434-49CA-9A18-BFA486438370}" type="sibTrans" cxnId="{7EDDF73F-1064-481D-83A1-26F655FA5338}">
      <dgm:prSet/>
      <dgm:spPr/>
      <dgm:t>
        <a:bodyPr/>
        <a:lstStyle/>
        <a:p>
          <a:endParaRPr lang="zh-CN" altLang="en-US"/>
        </a:p>
      </dgm:t>
    </dgm:pt>
    <dgm:pt modelId="{4F97BE91-FB34-43A5-87D5-E80368514130}">
      <dgm:prSet phldrT="[文本]"/>
      <dgm:spPr/>
      <dgm:t>
        <a:bodyPr/>
        <a:lstStyle/>
        <a:p>
          <a:r>
            <a:rPr lang="zh-CN" altLang="en-US" dirty="0"/>
            <a:t>矩阵求逆</a:t>
          </a:r>
        </a:p>
      </dgm:t>
    </dgm:pt>
    <dgm:pt modelId="{764303DB-529E-420B-8C41-E706E5E0810A}" type="parTrans" cxnId="{F27F6003-3AE0-4F1D-A043-FB84B6B048F7}">
      <dgm:prSet/>
      <dgm:spPr/>
      <dgm:t>
        <a:bodyPr/>
        <a:lstStyle/>
        <a:p>
          <a:endParaRPr lang="zh-CN" altLang="en-US"/>
        </a:p>
      </dgm:t>
    </dgm:pt>
    <dgm:pt modelId="{664CD6B2-CAEA-4D2B-94C0-9F97DC9DB7BF}" type="sibTrans" cxnId="{F27F6003-3AE0-4F1D-A043-FB84B6B048F7}">
      <dgm:prSet/>
      <dgm:spPr/>
      <dgm:t>
        <a:bodyPr/>
        <a:lstStyle/>
        <a:p>
          <a:endParaRPr lang="zh-CN" altLang="en-US"/>
        </a:p>
      </dgm:t>
    </dgm:pt>
    <dgm:pt modelId="{CB1FB7B9-FB84-477B-9366-9CB575804521}">
      <dgm:prSet phldrT="[文本]"/>
      <dgm:spPr/>
      <dgm:t>
        <a:bodyPr/>
        <a:lstStyle/>
        <a:p>
          <a:r>
            <a:rPr lang="zh-CN" altLang="en-US" dirty="0"/>
            <a:t>矩阵哈达玛积</a:t>
          </a:r>
        </a:p>
      </dgm:t>
    </dgm:pt>
    <dgm:pt modelId="{CAF5B35A-670E-4BCC-A12C-B2E2E7EC65EF}" type="parTrans" cxnId="{44EE1FAF-62DF-469E-BE67-3F3341A078BC}">
      <dgm:prSet/>
      <dgm:spPr/>
      <dgm:t>
        <a:bodyPr/>
        <a:lstStyle/>
        <a:p>
          <a:endParaRPr lang="zh-CN" altLang="en-US"/>
        </a:p>
      </dgm:t>
    </dgm:pt>
    <dgm:pt modelId="{50D4B802-948A-4F1C-805E-704D9138534C}" type="sibTrans" cxnId="{44EE1FAF-62DF-469E-BE67-3F3341A078BC}">
      <dgm:prSet/>
      <dgm:spPr/>
      <dgm:t>
        <a:bodyPr/>
        <a:lstStyle/>
        <a:p>
          <a:endParaRPr lang="zh-CN" altLang="en-US"/>
        </a:p>
      </dgm:t>
    </dgm:pt>
    <dgm:pt modelId="{3C24E8B3-2881-4F11-AB74-2DE150519C72}">
      <dgm:prSet phldrT="[文本]"/>
      <dgm:spPr/>
      <dgm:t>
        <a:bodyPr/>
        <a:lstStyle/>
        <a:p>
          <a:r>
            <a:rPr lang="zh-CN" altLang="en-US" dirty="0"/>
            <a:t>矩阵元素求和</a:t>
          </a:r>
        </a:p>
      </dgm:t>
    </dgm:pt>
    <dgm:pt modelId="{38A6EE84-B5A8-4C50-B2FA-E6CAB2044F6E}" type="parTrans" cxnId="{87DEAADC-3CC3-4B7F-89B6-DA98B2530DAE}">
      <dgm:prSet/>
      <dgm:spPr/>
      <dgm:t>
        <a:bodyPr/>
        <a:lstStyle/>
        <a:p>
          <a:endParaRPr lang="zh-CN" altLang="en-US"/>
        </a:p>
      </dgm:t>
    </dgm:pt>
    <dgm:pt modelId="{1A0FD19D-7A6E-4F99-8B31-126EA96C4C46}" type="sibTrans" cxnId="{87DEAADC-3CC3-4B7F-89B6-DA98B2530DAE}">
      <dgm:prSet/>
      <dgm:spPr/>
      <dgm:t>
        <a:bodyPr/>
        <a:lstStyle/>
        <a:p>
          <a:endParaRPr lang="zh-CN" altLang="en-US"/>
        </a:p>
      </dgm:t>
    </dgm:pt>
    <dgm:pt modelId="{1D2BD833-2BF8-404A-A565-97A742F513F9}" type="pres">
      <dgm:prSet presAssocID="{54B0DCE2-DDB9-4712-AD2F-CCC5EDE90A71}" presName="Name0" presStyleCnt="0">
        <dgm:presLayoutVars>
          <dgm:dir/>
          <dgm:animLvl val="lvl"/>
          <dgm:resizeHandles val="exact"/>
        </dgm:presLayoutVars>
      </dgm:prSet>
      <dgm:spPr/>
    </dgm:pt>
    <dgm:pt modelId="{301DCF0F-F1AB-459B-928A-0483967EF8A0}" type="pres">
      <dgm:prSet presAssocID="{177CF9B5-24C2-4F75-9CE0-6BCBE0AEC3DA}" presName="composite" presStyleCnt="0"/>
      <dgm:spPr/>
    </dgm:pt>
    <dgm:pt modelId="{2F8A7992-A4C7-4D6D-AEE9-0DC2A64E1B2C}" type="pres">
      <dgm:prSet presAssocID="{177CF9B5-24C2-4F75-9CE0-6BCBE0AEC3DA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4AC520D6-63E2-4DA8-B4DF-40E41ADB1C5A}" type="pres">
      <dgm:prSet presAssocID="{177CF9B5-24C2-4F75-9CE0-6BCBE0AEC3DA}" presName="desTx" presStyleLbl="alignAccFollowNode1" presStyleIdx="0" presStyleCnt="2">
        <dgm:presLayoutVars>
          <dgm:bulletEnabled val="1"/>
        </dgm:presLayoutVars>
      </dgm:prSet>
      <dgm:spPr/>
    </dgm:pt>
    <dgm:pt modelId="{5602D3E2-BB36-4D48-B922-EB73703617FC}" type="pres">
      <dgm:prSet presAssocID="{EB3B52D4-0FB4-4D78-A524-3D9F298C6692}" presName="space" presStyleCnt="0"/>
      <dgm:spPr/>
    </dgm:pt>
    <dgm:pt modelId="{E894AF1F-870A-4693-AD72-3C5E2B3CA054}" type="pres">
      <dgm:prSet presAssocID="{41D4D42F-F8C2-42AE-9D60-F3E136F9200C}" presName="composite" presStyleCnt="0"/>
      <dgm:spPr/>
    </dgm:pt>
    <dgm:pt modelId="{5F84E303-24DF-4AA8-8470-FEB4B480B61F}" type="pres">
      <dgm:prSet presAssocID="{41D4D42F-F8C2-42AE-9D60-F3E136F9200C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CEB67BF9-087B-4A77-B4E1-47BDB6559FED}" type="pres">
      <dgm:prSet presAssocID="{41D4D42F-F8C2-42AE-9D60-F3E136F9200C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F27F6003-3AE0-4F1D-A043-FB84B6B048F7}" srcId="{177CF9B5-24C2-4F75-9CE0-6BCBE0AEC3DA}" destId="{4F97BE91-FB34-43A5-87D5-E80368514130}" srcOrd="1" destOrd="0" parTransId="{764303DB-529E-420B-8C41-E706E5E0810A}" sibTransId="{664CD6B2-CAEA-4D2B-94C0-9F97DC9DB7BF}"/>
    <dgm:cxn modelId="{EDD83C33-253C-46C5-883B-2FEEDEB3E2AA}" type="presOf" srcId="{CB1FB7B9-FB84-477B-9366-9CB575804521}" destId="{CEB67BF9-087B-4A77-B4E1-47BDB6559FED}" srcOrd="0" destOrd="1" presId="urn:microsoft.com/office/officeart/2005/8/layout/hList1"/>
    <dgm:cxn modelId="{A6E12739-D76F-4843-8A7A-1331BB62FAC2}" srcId="{41D4D42F-F8C2-42AE-9D60-F3E136F9200C}" destId="{33D99A6B-5B66-495F-A580-BAC2E200D592}" srcOrd="0" destOrd="0" parTransId="{84D09CEC-F0EA-4091-A1AE-37A1B0B7D1F0}" sibTransId="{F3ADFCD9-6441-4AB2-84F4-D2069024264A}"/>
    <dgm:cxn modelId="{7EDDF73F-1064-481D-83A1-26F655FA5338}" srcId="{177CF9B5-24C2-4F75-9CE0-6BCBE0AEC3DA}" destId="{1F4E95F0-37A9-4B37-AFB5-3AB140186D47}" srcOrd="0" destOrd="0" parTransId="{91930D5E-EAAD-48BA-838E-DCF6194B50D7}" sibTransId="{5F3FE14C-7434-49CA-9A18-BFA486438370}"/>
    <dgm:cxn modelId="{FB93135B-F734-48F0-A051-79AD248B8B06}" type="presOf" srcId="{41D4D42F-F8C2-42AE-9D60-F3E136F9200C}" destId="{5F84E303-24DF-4AA8-8470-FEB4B480B61F}" srcOrd="0" destOrd="0" presId="urn:microsoft.com/office/officeart/2005/8/layout/hList1"/>
    <dgm:cxn modelId="{C527D55F-0020-4690-97C4-E37B90BB3C92}" type="presOf" srcId="{3C24E8B3-2881-4F11-AB74-2DE150519C72}" destId="{CEB67BF9-087B-4A77-B4E1-47BDB6559FED}" srcOrd="0" destOrd="2" presId="urn:microsoft.com/office/officeart/2005/8/layout/hList1"/>
    <dgm:cxn modelId="{9C956E51-1DFC-4BFF-BE7D-1DE0CECFDA30}" srcId="{54B0DCE2-DDB9-4712-AD2F-CCC5EDE90A71}" destId="{177CF9B5-24C2-4F75-9CE0-6BCBE0AEC3DA}" srcOrd="0" destOrd="0" parTransId="{67EB25F5-4E8A-4F48-9F89-58B7BB174038}" sibTransId="{EB3B52D4-0FB4-4D78-A524-3D9F298C6692}"/>
    <dgm:cxn modelId="{EE22F375-105C-43B8-AB7D-3074DB96E163}" type="presOf" srcId="{4F97BE91-FB34-43A5-87D5-E80368514130}" destId="{4AC520D6-63E2-4DA8-B4DF-40E41ADB1C5A}" srcOrd="0" destOrd="1" presId="urn:microsoft.com/office/officeart/2005/8/layout/hList1"/>
    <dgm:cxn modelId="{A7023682-9019-47C9-852E-3A194CAD0719}" type="presOf" srcId="{177CF9B5-24C2-4F75-9CE0-6BCBE0AEC3DA}" destId="{2F8A7992-A4C7-4D6D-AEE9-0DC2A64E1B2C}" srcOrd="0" destOrd="0" presId="urn:microsoft.com/office/officeart/2005/8/layout/hList1"/>
    <dgm:cxn modelId="{F7630297-5452-419C-86C2-A30A65B2FF14}" type="presOf" srcId="{1F4E95F0-37A9-4B37-AFB5-3AB140186D47}" destId="{4AC520D6-63E2-4DA8-B4DF-40E41ADB1C5A}" srcOrd="0" destOrd="0" presId="urn:microsoft.com/office/officeart/2005/8/layout/hList1"/>
    <dgm:cxn modelId="{44EE1FAF-62DF-469E-BE67-3F3341A078BC}" srcId="{41D4D42F-F8C2-42AE-9D60-F3E136F9200C}" destId="{CB1FB7B9-FB84-477B-9366-9CB575804521}" srcOrd="1" destOrd="0" parTransId="{CAF5B35A-670E-4BCC-A12C-B2E2E7EC65EF}" sibTransId="{50D4B802-948A-4F1C-805E-704D9138534C}"/>
    <dgm:cxn modelId="{C483B4B4-1AB9-43B2-B963-FE09C7B018ED}" type="presOf" srcId="{33D99A6B-5B66-495F-A580-BAC2E200D592}" destId="{CEB67BF9-087B-4A77-B4E1-47BDB6559FED}" srcOrd="0" destOrd="0" presId="urn:microsoft.com/office/officeart/2005/8/layout/hList1"/>
    <dgm:cxn modelId="{87DEAADC-3CC3-4B7F-89B6-DA98B2530DAE}" srcId="{41D4D42F-F8C2-42AE-9D60-F3E136F9200C}" destId="{3C24E8B3-2881-4F11-AB74-2DE150519C72}" srcOrd="2" destOrd="0" parTransId="{38A6EE84-B5A8-4C50-B2FA-E6CAB2044F6E}" sibTransId="{1A0FD19D-7A6E-4F99-8B31-126EA96C4C46}"/>
    <dgm:cxn modelId="{9DFC51F1-9D99-4C45-9242-6C1EEC3CA35A}" srcId="{54B0DCE2-DDB9-4712-AD2F-CCC5EDE90A71}" destId="{41D4D42F-F8C2-42AE-9D60-F3E136F9200C}" srcOrd="1" destOrd="0" parTransId="{FD2B171D-A904-4BD0-86D5-2984A99B87B2}" sibTransId="{83FB27FD-BD6C-4A24-9093-CE414FDB7333}"/>
    <dgm:cxn modelId="{34D928FF-D3B0-45A9-8433-D6106F8FE4CA}" type="presOf" srcId="{54B0DCE2-DDB9-4712-AD2F-CCC5EDE90A71}" destId="{1D2BD833-2BF8-404A-A565-97A742F513F9}" srcOrd="0" destOrd="0" presId="urn:microsoft.com/office/officeart/2005/8/layout/hList1"/>
    <dgm:cxn modelId="{C70E77BE-6200-40DB-881D-868FAA78F3E7}" type="presParOf" srcId="{1D2BD833-2BF8-404A-A565-97A742F513F9}" destId="{301DCF0F-F1AB-459B-928A-0483967EF8A0}" srcOrd="0" destOrd="0" presId="urn:microsoft.com/office/officeart/2005/8/layout/hList1"/>
    <dgm:cxn modelId="{A99EC0F8-5D2B-48DE-899E-64A47C889B44}" type="presParOf" srcId="{301DCF0F-F1AB-459B-928A-0483967EF8A0}" destId="{2F8A7992-A4C7-4D6D-AEE9-0DC2A64E1B2C}" srcOrd="0" destOrd="0" presId="urn:microsoft.com/office/officeart/2005/8/layout/hList1"/>
    <dgm:cxn modelId="{8226A27A-CB8B-452C-B4D5-52B8AF99C0C4}" type="presParOf" srcId="{301DCF0F-F1AB-459B-928A-0483967EF8A0}" destId="{4AC520D6-63E2-4DA8-B4DF-40E41ADB1C5A}" srcOrd="1" destOrd="0" presId="urn:microsoft.com/office/officeart/2005/8/layout/hList1"/>
    <dgm:cxn modelId="{9C04477A-2D24-465E-9516-C864FB0C1963}" type="presParOf" srcId="{1D2BD833-2BF8-404A-A565-97A742F513F9}" destId="{5602D3E2-BB36-4D48-B922-EB73703617FC}" srcOrd="1" destOrd="0" presId="urn:microsoft.com/office/officeart/2005/8/layout/hList1"/>
    <dgm:cxn modelId="{85C89E7E-5975-4429-AB28-9410CB0D17BB}" type="presParOf" srcId="{1D2BD833-2BF8-404A-A565-97A742F513F9}" destId="{E894AF1F-870A-4693-AD72-3C5E2B3CA054}" srcOrd="2" destOrd="0" presId="urn:microsoft.com/office/officeart/2005/8/layout/hList1"/>
    <dgm:cxn modelId="{69A5A444-81EA-462B-8249-616BECCA6BD8}" type="presParOf" srcId="{E894AF1F-870A-4693-AD72-3C5E2B3CA054}" destId="{5F84E303-24DF-4AA8-8470-FEB4B480B61F}" srcOrd="0" destOrd="0" presId="urn:microsoft.com/office/officeart/2005/8/layout/hList1"/>
    <dgm:cxn modelId="{FD8526C5-07C1-46EF-8260-B4C91418822D}" type="presParOf" srcId="{E894AF1F-870A-4693-AD72-3C5E2B3CA054}" destId="{CEB67BF9-087B-4A77-B4E1-47BDB6559FE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69260F1-EBCD-414A-BC8B-64592E173E22}" type="doc">
      <dgm:prSet loTypeId="urn:microsoft.com/office/officeart/2005/8/layout/default" loCatId="list" qsTypeId="urn:microsoft.com/office/officeart/2005/8/quickstyle/3d3" qsCatId="3D" csTypeId="urn:microsoft.com/office/officeart/2005/8/colors/colorful3" csCatId="colorful" phldr="1"/>
      <dgm:spPr/>
      <dgm:t>
        <a:bodyPr/>
        <a:lstStyle/>
        <a:p>
          <a:endParaRPr lang="zh-CN" altLang="en-US"/>
        </a:p>
      </dgm:t>
    </dgm:pt>
    <dgm:pt modelId="{659AB0F9-A578-4D06-9665-574206B83234}">
      <dgm:prSet phldrT="[文本]"/>
      <dgm:spPr/>
      <dgm:t>
        <a:bodyPr/>
        <a:lstStyle/>
        <a:p>
          <a:r>
            <a:rPr lang="en-US" altLang="zh-CN" dirty="0"/>
            <a:t>time</a:t>
          </a:r>
          <a:r>
            <a:rPr lang="zh-CN" altLang="en-US" dirty="0"/>
            <a:t>模块</a:t>
          </a:r>
        </a:p>
      </dgm:t>
    </dgm:pt>
    <dgm:pt modelId="{C33C088C-2772-406E-9885-A3C8F81631DF}" type="parTrans" cxnId="{3164A876-773D-4D51-8ABB-1974C7CB2FBC}">
      <dgm:prSet/>
      <dgm:spPr/>
      <dgm:t>
        <a:bodyPr/>
        <a:lstStyle/>
        <a:p>
          <a:endParaRPr lang="zh-CN" altLang="en-US"/>
        </a:p>
      </dgm:t>
    </dgm:pt>
    <dgm:pt modelId="{6BE2C924-04CE-46DA-8510-FD38550D863F}" type="sibTrans" cxnId="{3164A876-773D-4D51-8ABB-1974C7CB2FBC}">
      <dgm:prSet/>
      <dgm:spPr/>
      <dgm:t>
        <a:bodyPr/>
        <a:lstStyle/>
        <a:p>
          <a:endParaRPr lang="zh-CN" altLang="en-US"/>
        </a:p>
      </dgm:t>
    </dgm:pt>
    <dgm:pt modelId="{D858DDF2-A9B4-4DEF-A8E5-09A7F9B74CC4}">
      <dgm:prSet phldrT="[文本]"/>
      <dgm:spPr/>
      <dgm:t>
        <a:bodyPr/>
        <a:lstStyle/>
        <a:p>
          <a:r>
            <a:rPr lang="en-US" altLang="zh-CN" dirty="0"/>
            <a:t>random</a:t>
          </a:r>
          <a:r>
            <a:rPr lang="zh-CN" altLang="en-US" dirty="0"/>
            <a:t>模块</a:t>
          </a:r>
        </a:p>
      </dgm:t>
    </dgm:pt>
    <dgm:pt modelId="{8ADBB5EB-7774-4330-9C3E-60CA10EAD361}" type="parTrans" cxnId="{F9C59221-DECC-49E0-AD1E-1E7EBFDBFBD6}">
      <dgm:prSet/>
      <dgm:spPr/>
      <dgm:t>
        <a:bodyPr/>
        <a:lstStyle/>
        <a:p>
          <a:endParaRPr lang="zh-CN" altLang="en-US"/>
        </a:p>
      </dgm:t>
    </dgm:pt>
    <dgm:pt modelId="{85C2C677-1E40-4E8F-88A7-AE0BBD3B3B11}" type="sibTrans" cxnId="{F9C59221-DECC-49E0-AD1E-1E7EBFDBFBD6}">
      <dgm:prSet/>
      <dgm:spPr/>
      <dgm:t>
        <a:bodyPr/>
        <a:lstStyle/>
        <a:p>
          <a:endParaRPr lang="zh-CN" altLang="en-US"/>
        </a:p>
      </dgm:t>
    </dgm:pt>
    <dgm:pt modelId="{660C1755-5347-4333-A848-1B24FC36268A}">
      <dgm:prSet phldrT="[文本]"/>
      <dgm:spPr/>
      <dgm:t>
        <a:bodyPr/>
        <a:lstStyle/>
        <a:p>
          <a:r>
            <a:rPr lang="en-US" altLang="zh-CN" dirty="0"/>
            <a:t>NumPy</a:t>
          </a:r>
          <a:r>
            <a:rPr lang="zh-CN" altLang="en-US" dirty="0"/>
            <a:t>工具包</a:t>
          </a:r>
        </a:p>
      </dgm:t>
    </dgm:pt>
    <dgm:pt modelId="{BF28C683-00CC-4013-B403-A2B442975210}" type="parTrans" cxnId="{CE45F91D-8D4B-472D-9C60-DE7F170DD7D2}">
      <dgm:prSet/>
      <dgm:spPr/>
      <dgm:t>
        <a:bodyPr/>
        <a:lstStyle/>
        <a:p>
          <a:endParaRPr lang="zh-CN" altLang="en-US"/>
        </a:p>
      </dgm:t>
    </dgm:pt>
    <dgm:pt modelId="{679B908D-0714-460E-A48B-7A4444F130F8}" type="sibTrans" cxnId="{CE45F91D-8D4B-472D-9C60-DE7F170DD7D2}">
      <dgm:prSet/>
      <dgm:spPr/>
      <dgm:t>
        <a:bodyPr/>
        <a:lstStyle/>
        <a:p>
          <a:endParaRPr lang="zh-CN" altLang="en-US"/>
        </a:p>
      </dgm:t>
    </dgm:pt>
    <dgm:pt modelId="{2B878F4D-056F-4622-A4A4-1D802E0E4106}">
      <dgm:prSet phldrT="[文本]"/>
      <dgm:spPr/>
      <dgm:t>
        <a:bodyPr/>
        <a:lstStyle/>
        <a:p>
          <a:r>
            <a:rPr lang="zh-CN" altLang="en-US" dirty="0"/>
            <a:t>实现时间统计功能</a:t>
          </a:r>
        </a:p>
      </dgm:t>
    </dgm:pt>
    <dgm:pt modelId="{DE86F151-3952-49C8-8128-472F41F39CB1}" type="parTrans" cxnId="{3F9512BC-17FD-4699-9ADC-F82D7A27476E}">
      <dgm:prSet/>
      <dgm:spPr/>
      <dgm:t>
        <a:bodyPr/>
        <a:lstStyle/>
        <a:p>
          <a:endParaRPr lang="zh-CN" altLang="en-US"/>
        </a:p>
      </dgm:t>
    </dgm:pt>
    <dgm:pt modelId="{5E5EEE49-404D-4D3F-81DD-82591C123DC6}" type="sibTrans" cxnId="{3F9512BC-17FD-4699-9ADC-F82D7A27476E}">
      <dgm:prSet/>
      <dgm:spPr/>
      <dgm:t>
        <a:bodyPr/>
        <a:lstStyle/>
        <a:p>
          <a:endParaRPr lang="zh-CN" altLang="en-US"/>
        </a:p>
      </dgm:t>
    </dgm:pt>
    <dgm:pt modelId="{BAF112C1-E33A-47A4-A2F6-1E1408362FCF}">
      <dgm:prSet phldrT="[文本]"/>
      <dgm:spPr/>
      <dgm:t>
        <a:bodyPr/>
        <a:lstStyle/>
        <a:p>
          <a:r>
            <a:rPr lang="zh-CN" altLang="en-US" dirty="0"/>
            <a:t>生成大量测试数据</a:t>
          </a:r>
        </a:p>
      </dgm:t>
    </dgm:pt>
    <dgm:pt modelId="{1198D861-CD8A-4B88-A48A-9ED425C0F85B}" type="parTrans" cxnId="{7D608430-E8C1-44B4-BE0D-FCEFE7B29C06}">
      <dgm:prSet/>
      <dgm:spPr/>
      <dgm:t>
        <a:bodyPr/>
        <a:lstStyle/>
        <a:p>
          <a:endParaRPr lang="zh-CN" altLang="en-US"/>
        </a:p>
      </dgm:t>
    </dgm:pt>
    <dgm:pt modelId="{1E295474-D0A7-42D3-B968-25ACC9CFBA6D}" type="sibTrans" cxnId="{7D608430-E8C1-44B4-BE0D-FCEFE7B29C06}">
      <dgm:prSet/>
      <dgm:spPr/>
      <dgm:t>
        <a:bodyPr/>
        <a:lstStyle/>
        <a:p>
          <a:endParaRPr lang="zh-CN" altLang="en-US"/>
        </a:p>
      </dgm:t>
    </dgm:pt>
    <dgm:pt modelId="{550F9DBB-292C-43C9-AA88-4F2F11C91D95}">
      <dgm:prSet phldrT="[文本]"/>
      <dgm:spPr/>
      <dgm:t>
        <a:bodyPr/>
        <a:lstStyle/>
        <a:p>
          <a:r>
            <a:rPr lang="zh-CN" altLang="en-US" dirty="0"/>
            <a:t>矩阵乘积计算</a:t>
          </a:r>
        </a:p>
      </dgm:t>
    </dgm:pt>
    <dgm:pt modelId="{D29909A6-74E6-4EF1-86A4-922CC96B45F6}" type="parTrans" cxnId="{91592693-A94A-4965-8EEB-24E88DC9F4CA}">
      <dgm:prSet/>
      <dgm:spPr/>
      <dgm:t>
        <a:bodyPr/>
        <a:lstStyle/>
        <a:p>
          <a:endParaRPr lang="zh-CN" altLang="en-US"/>
        </a:p>
      </dgm:t>
    </dgm:pt>
    <dgm:pt modelId="{87E55BBC-4B5B-433D-B50E-02011CB51798}" type="sibTrans" cxnId="{91592693-A94A-4965-8EEB-24E88DC9F4CA}">
      <dgm:prSet/>
      <dgm:spPr/>
      <dgm:t>
        <a:bodyPr/>
        <a:lstStyle/>
        <a:p>
          <a:endParaRPr lang="zh-CN" altLang="en-US"/>
        </a:p>
      </dgm:t>
    </dgm:pt>
    <dgm:pt modelId="{5133C35A-1A70-423B-BA80-3091AC59C03C}" type="pres">
      <dgm:prSet presAssocID="{569260F1-EBCD-414A-BC8B-64592E173E22}" presName="diagram" presStyleCnt="0">
        <dgm:presLayoutVars>
          <dgm:dir/>
          <dgm:resizeHandles val="exact"/>
        </dgm:presLayoutVars>
      </dgm:prSet>
      <dgm:spPr/>
    </dgm:pt>
    <dgm:pt modelId="{788AD1EF-7AAC-423B-AF5C-C17F09E308FA}" type="pres">
      <dgm:prSet presAssocID="{659AB0F9-A578-4D06-9665-574206B83234}" presName="node" presStyleLbl="node1" presStyleIdx="0" presStyleCnt="3">
        <dgm:presLayoutVars>
          <dgm:bulletEnabled val="1"/>
        </dgm:presLayoutVars>
      </dgm:prSet>
      <dgm:spPr/>
    </dgm:pt>
    <dgm:pt modelId="{DDD22664-8879-48DF-B4E9-3D915CB25AB7}" type="pres">
      <dgm:prSet presAssocID="{6BE2C924-04CE-46DA-8510-FD38550D863F}" presName="sibTrans" presStyleCnt="0"/>
      <dgm:spPr/>
    </dgm:pt>
    <dgm:pt modelId="{9E1C635E-E9F5-4C88-B24B-958CF12E17AE}" type="pres">
      <dgm:prSet presAssocID="{D858DDF2-A9B4-4DEF-A8E5-09A7F9B74CC4}" presName="node" presStyleLbl="node1" presStyleIdx="1" presStyleCnt="3">
        <dgm:presLayoutVars>
          <dgm:bulletEnabled val="1"/>
        </dgm:presLayoutVars>
      </dgm:prSet>
      <dgm:spPr/>
    </dgm:pt>
    <dgm:pt modelId="{A4C02DC6-60E4-47E0-8D7E-97E5FA7A8D8A}" type="pres">
      <dgm:prSet presAssocID="{85C2C677-1E40-4E8F-88A7-AE0BBD3B3B11}" presName="sibTrans" presStyleCnt="0"/>
      <dgm:spPr/>
    </dgm:pt>
    <dgm:pt modelId="{30292099-4DC0-4B7B-930C-2C588E437905}" type="pres">
      <dgm:prSet presAssocID="{660C1755-5347-4333-A848-1B24FC36268A}" presName="node" presStyleLbl="node1" presStyleIdx="2" presStyleCnt="3">
        <dgm:presLayoutVars>
          <dgm:bulletEnabled val="1"/>
        </dgm:presLayoutVars>
      </dgm:prSet>
      <dgm:spPr/>
    </dgm:pt>
  </dgm:ptLst>
  <dgm:cxnLst>
    <dgm:cxn modelId="{CE45F91D-8D4B-472D-9C60-DE7F170DD7D2}" srcId="{569260F1-EBCD-414A-BC8B-64592E173E22}" destId="{660C1755-5347-4333-A848-1B24FC36268A}" srcOrd="2" destOrd="0" parTransId="{BF28C683-00CC-4013-B403-A2B442975210}" sibTransId="{679B908D-0714-460E-A48B-7A4444F130F8}"/>
    <dgm:cxn modelId="{F9C59221-DECC-49E0-AD1E-1E7EBFDBFBD6}" srcId="{569260F1-EBCD-414A-BC8B-64592E173E22}" destId="{D858DDF2-A9B4-4DEF-A8E5-09A7F9B74CC4}" srcOrd="1" destOrd="0" parTransId="{8ADBB5EB-7774-4330-9C3E-60CA10EAD361}" sibTransId="{85C2C677-1E40-4E8F-88A7-AE0BBD3B3B11}"/>
    <dgm:cxn modelId="{7D608430-E8C1-44B4-BE0D-FCEFE7B29C06}" srcId="{D858DDF2-A9B4-4DEF-A8E5-09A7F9B74CC4}" destId="{BAF112C1-E33A-47A4-A2F6-1E1408362FCF}" srcOrd="0" destOrd="0" parTransId="{1198D861-CD8A-4B88-A48A-9ED425C0F85B}" sibTransId="{1E295474-D0A7-42D3-B968-25ACC9CFBA6D}"/>
    <dgm:cxn modelId="{36327339-A493-4B74-BA17-2779BCD37228}" type="presOf" srcId="{2B878F4D-056F-4622-A4A4-1D802E0E4106}" destId="{788AD1EF-7AAC-423B-AF5C-C17F09E308FA}" srcOrd="0" destOrd="1" presId="urn:microsoft.com/office/officeart/2005/8/layout/default"/>
    <dgm:cxn modelId="{C5BB0062-667C-4195-AD03-9CBF8DCFB280}" type="presOf" srcId="{660C1755-5347-4333-A848-1B24FC36268A}" destId="{30292099-4DC0-4B7B-930C-2C588E437905}" srcOrd="0" destOrd="0" presId="urn:microsoft.com/office/officeart/2005/8/layout/default"/>
    <dgm:cxn modelId="{92E0856F-E4A3-437E-B1E1-11473BC98572}" type="presOf" srcId="{659AB0F9-A578-4D06-9665-574206B83234}" destId="{788AD1EF-7AAC-423B-AF5C-C17F09E308FA}" srcOrd="0" destOrd="0" presId="urn:microsoft.com/office/officeart/2005/8/layout/default"/>
    <dgm:cxn modelId="{3164A876-773D-4D51-8ABB-1974C7CB2FBC}" srcId="{569260F1-EBCD-414A-BC8B-64592E173E22}" destId="{659AB0F9-A578-4D06-9665-574206B83234}" srcOrd="0" destOrd="0" parTransId="{C33C088C-2772-406E-9885-A3C8F81631DF}" sibTransId="{6BE2C924-04CE-46DA-8510-FD38550D863F}"/>
    <dgm:cxn modelId="{91592693-A94A-4965-8EEB-24E88DC9F4CA}" srcId="{660C1755-5347-4333-A848-1B24FC36268A}" destId="{550F9DBB-292C-43C9-AA88-4F2F11C91D95}" srcOrd="0" destOrd="0" parTransId="{D29909A6-74E6-4EF1-86A4-922CC96B45F6}" sibTransId="{87E55BBC-4B5B-433D-B50E-02011CB51798}"/>
    <dgm:cxn modelId="{C2774AAF-6385-4399-84EC-B9B6E2969254}" type="presOf" srcId="{BAF112C1-E33A-47A4-A2F6-1E1408362FCF}" destId="{9E1C635E-E9F5-4C88-B24B-958CF12E17AE}" srcOrd="0" destOrd="1" presId="urn:microsoft.com/office/officeart/2005/8/layout/default"/>
    <dgm:cxn modelId="{3F9512BC-17FD-4699-9ADC-F82D7A27476E}" srcId="{659AB0F9-A578-4D06-9665-574206B83234}" destId="{2B878F4D-056F-4622-A4A4-1D802E0E4106}" srcOrd="0" destOrd="0" parTransId="{DE86F151-3952-49C8-8128-472F41F39CB1}" sibTransId="{5E5EEE49-404D-4D3F-81DD-82591C123DC6}"/>
    <dgm:cxn modelId="{561CC7DA-F2EA-4782-B722-5FBC6E452A2D}" type="presOf" srcId="{D858DDF2-A9B4-4DEF-A8E5-09A7F9B74CC4}" destId="{9E1C635E-E9F5-4C88-B24B-958CF12E17AE}" srcOrd="0" destOrd="0" presId="urn:microsoft.com/office/officeart/2005/8/layout/default"/>
    <dgm:cxn modelId="{AF9CF1DC-ED37-4DC5-AECA-68672B73DC3B}" type="presOf" srcId="{569260F1-EBCD-414A-BC8B-64592E173E22}" destId="{5133C35A-1A70-423B-BA80-3091AC59C03C}" srcOrd="0" destOrd="0" presId="urn:microsoft.com/office/officeart/2005/8/layout/default"/>
    <dgm:cxn modelId="{A133FBE5-0403-4D83-B8AC-C1795BF6BDC4}" type="presOf" srcId="{550F9DBB-292C-43C9-AA88-4F2F11C91D95}" destId="{30292099-4DC0-4B7B-930C-2C588E437905}" srcOrd="0" destOrd="1" presId="urn:microsoft.com/office/officeart/2005/8/layout/default"/>
    <dgm:cxn modelId="{C2CA358C-AB38-4DC4-B0F8-E6917D816EFD}" type="presParOf" srcId="{5133C35A-1A70-423B-BA80-3091AC59C03C}" destId="{788AD1EF-7AAC-423B-AF5C-C17F09E308FA}" srcOrd="0" destOrd="0" presId="urn:microsoft.com/office/officeart/2005/8/layout/default"/>
    <dgm:cxn modelId="{13A88790-0E11-49D9-BFB8-2115A74F0529}" type="presParOf" srcId="{5133C35A-1A70-423B-BA80-3091AC59C03C}" destId="{DDD22664-8879-48DF-B4E9-3D915CB25AB7}" srcOrd="1" destOrd="0" presId="urn:microsoft.com/office/officeart/2005/8/layout/default"/>
    <dgm:cxn modelId="{03BE9ADE-9A4B-454F-B09F-D01AF02BC96D}" type="presParOf" srcId="{5133C35A-1A70-423B-BA80-3091AC59C03C}" destId="{9E1C635E-E9F5-4C88-B24B-958CF12E17AE}" srcOrd="2" destOrd="0" presId="urn:microsoft.com/office/officeart/2005/8/layout/default"/>
    <dgm:cxn modelId="{E942422C-5E1B-498F-B92B-DF7C199E7F4D}" type="presParOf" srcId="{5133C35A-1A70-423B-BA80-3091AC59C03C}" destId="{A4C02DC6-60E4-47E0-8D7E-97E5FA7A8D8A}" srcOrd="3" destOrd="0" presId="urn:microsoft.com/office/officeart/2005/8/layout/default"/>
    <dgm:cxn modelId="{1149C3F3-B47A-4E81-A1A4-BB31EA12F2AB}" type="presParOf" srcId="{5133C35A-1A70-423B-BA80-3091AC59C03C}" destId="{30292099-4DC0-4B7B-930C-2C588E437905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306AFAA-4B74-4021-AFF6-5284F518535F}" type="doc">
      <dgm:prSet loTypeId="urn:microsoft.com/office/officeart/2005/8/layout/process1" loCatId="process" qsTypeId="urn:microsoft.com/office/officeart/2005/8/quickstyle/3d3" qsCatId="3D" csTypeId="urn:microsoft.com/office/officeart/2005/8/colors/accent2_5" csCatId="accent2" phldr="1"/>
      <dgm:spPr/>
      <dgm:t>
        <a:bodyPr/>
        <a:lstStyle/>
        <a:p>
          <a:endParaRPr lang="zh-CN" altLang="en-US"/>
        </a:p>
      </dgm:t>
    </dgm:pt>
    <dgm:pt modelId="{E00CC19E-5B63-4065-A368-A2831EAB70D4}">
      <dgm:prSet phldrT="[文本]"/>
      <dgm:spPr/>
      <dgm:t>
        <a:bodyPr/>
        <a:lstStyle/>
        <a:p>
          <a:r>
            <a:rPr lang="zh-CN" altLang="en-US" b="1" dirty="0"/>
            <a:t>需求：</a:t>
          </a:r>
          <a:r>
            <a:rPr lang="zh-CN" altLang="en-US" dirty="0"/>
            <a:t>分析一个计算在不同数据规模情况下所消耗时间</a:t>
          </a:r>
        </a:p>
      </dgm:t>
    </dgm:pt>
    <dgm:pt modelId="{7B5F7C0A-081C-4B28-A676-20DB1B87DE59}" type="parTrans" cxnId="{447724F8-B5FB-4B96-8ACD-49FCE5F72B49}">
      <dgm:prSet/>
      <dgm:spPr/>
      <dgm:t>
        <a:bodyPr/>
        <a:lstStyle/>
        <a:p>
          <a:endParaRPr lang="zh-CN" altLang="en-US"/>
        </a:p>
      </dgm:t>
    </dgm:pt>
    <dgm:pt modelId="{65B1D7CA-F9E6-47F6-8D08-1F358B1F63FB}" type="sibTrans" cxnId="{447724F8-B5FB-4B96-8ACD-49FCE5F72B49}">
      <dgm:prSet/>
      <dgm:spPr/>
      <dgm:t>
        <a:bodyPr/>
        <a:lstStyle/>
        <a:p>
          <a:endParaRPr lang="zh-CN" altLang="en-US"/>
        </a:p>
      </dgm:t>
    </dgm:pt>
    <dgm:pt modelId="{E65748E4-3A06-4B02-A3FB-E4C03721BE7C}">
      <dgm:prSet phldrT="[文本]"/>
      <dgm:spPr/>
      <dgm:t>
        <a:bodyPr/>
        <a:lstStyle/>
        <a:p>
          <a:r>
            <a:rPr lang="zh-CN" altLang="en-US" b="1" dirty="0"/>
            <a:t>问题：</a:t>
          </a:r>
          <a:r>
            <a:rPr lang="zh-CN" altLang="en-US" dirty="0"/>
            <a:t>人工输入测试数据无法支撑大规模测试需求</a:t>
          </a:r>
        </a:p>
      </dgm:t>
    </dgm:pt>
    <dgm:pt modelId="{3CE625EA-749B-478A-8F5E-3B6CBBFECDA2}" type="parTrans" cxnId="{CAA96742-F215-4431-BEDF-503587F65137}">
      <dgm:prSet/>
      <dgm:spPr/>
      <dgm:t>
        <a:bodyPr/>
        <a:lstStyle/>
        <a:p>
          <a:endParaRPr lang="zh-CN" altLang="en-US"/>
        </a:p>
      </dgm:t>
    </dgm:pt>
    <dgm:pt modelId="{699F5915-8336-4BD4-A8A2-103FB22E816F}" type="sibTrans" cxnId="{CAA96742-F215-4431-BEDF-503587F65137}">
      <dgm:prSet/>
      <dgm:spPr/>
      <dgm:t>
        <a:bodyPr/>
        <a:lstStyle/>
        <a:p>
          <a:endParaRPr lang="zh-CN" altLang="en-US"/>
        </a:p>
      </dgm:t>
    </dgm:pt>
    <dgm:pt modelId="{F6A9D05F-1541-4070-990A-5787CCDAC342}">
      <dgm:prSet phldrT="[文本]"/>
      <dgm:spPr/>
      <dgm:t>
        <a:bodyPr/>
        <a:lstStyle/>
        <a:p>
          <a:r>
            <a:rPr lang="zh-CN" altLang="en-US" b="1" dirty="0"/>
            <a:t>解决方法：</a:t>
          </a:r>
          <a:r>
            <a:rPr lang="zh-CN" altLang="en-US" dirty="0"/>
            <a:t>使用</a:t>
          </a:r>
          <a:r>
            <a:rPr lang="en-US" altLang="zh-CN" dirty="0"/>
            <a:t>random</a:t>
          </a:r>
          <a:r>
            <a:rPr lang="zh-CN" altLang="en-US" dirty="0"/>
            <a:t>模块自动生成测试数据</a:t>
          </a:r>
        </a:p>
      </dgm:t>
    </dgm:pt>
    <dgm:pt modelId="{F292669A-7230-44A3-9C6C-0A97970C83D3}" type="parTrans" cxnId="{559350AF-3A49-415C-B0AD-BAE57BE659E6}">
      <dgm:prSet/>
      <dgm:spPr/>
      <dgm:t>
        <a:bodyPr/>
        <a:lstStyle/>
        <a:p>
          <a:endParaRPr lang="zh-CN" altLang="en-US"/>
        </a:p>
      </dgm:t>
    </dgm:pt>
    <dgm:pt modelId="{068DCE83-849A-488E-9039-CBBDB7193D28}" type="sibTrans" cxnId="{559350AF-3A49-415C-B0AD-BAE57BE659E6}">
      <dgm:prSet/>
      <dgm:spPr/>
      <dgm:t>
        <a:bodyPr/>
        <a:lstStyle/>
        <a:p>
          <a:endParaRPr lang="zh-CN" altLang="en-US"/>
        </a:p>
      </dgm:t>
    </dgm:pt>
    <dgm:pt modelId="{00F42618-1AE9-45FD-A068-0C4293482866}" type="pres">
      <dgm:prSet presAssocID="{E306AFAA-4B74-4021-AFF6-5284F518535F}" presName="Name0" presStyleCnt="0">
        <dgm:presLayoutVars>
          <dgm:dir/>
          <dgm:resizeHandles val="exact"/>
        </dgm:presLayoutVars>
      </dgm:prSet>
      <dgm:spPr/>
    </dgm:pt>
    <dgm:pt modelId="{E09BA9DB-A1C0-4B47-BDCF-CD0C22E51780}" type="pres">
      <dgm:prSet presAssocID="{E00CC19E-5B63-4065-A368-A2831EAB70D4}" presName="node" presStyleLbl="node1" presStyleIdx="0" presStyleCnt="3">
        <dgm:presLayoutVars>
          <dgm:bulletEnabled val="1"/>
        </dgm:presLayoutVars>
      </dgm:prSet>
      <dgm:spPr/>
    </dgm:pt>
    <dgm:pt modelId="{77594E86-730B-4746-B112-C9A965610BC8}" type="pres">
      <dgm:prSet presAssocID="{65B1D7CA-F9E6-47F6-8D08-1F358B1F63FB}" presName="sibTrans" presStyleLbl="sibTrans2D1" presStyleIdx="0" presStyleCnt="2"/>
      <dgm:spPr/>
    </dgm:pt>
    <dgm:pt modelId="{B1621C0E-0299-45CE-842A-73C69AB26918}" type="pres">
      <dgm:prSet presAssocID="{65B1D7CA-F9E6-47F6-8D08-1F358B1F63FB}" presName="connectorText" presStyleLbl="sibTrans2D1" presStyleIdx="0" presStyleCnt="2"/>
      <dgm:spPr/>
    </dgm:pt>
    <dgm:pt modelId="{70AACB66-F403-4892-BE65-A3693585E5AC}" type="pres">
      <dgm:prSet presAssocID="{E65748E4-3A06-4B02-A3FB-E4C03721BE7C}" presName="node" presStyleLbl="node1" presStyleIdx="1" presStyleCnt="3">
        <dgm:presLayoutVars>
          <dgm:bulletEnabled val="1"/>
        </dgm:presLayoutVars>
      </dgm:prSet>
      <dgm:spPr/>
    </dgm:pt>
    <dgm:pt modelId="{F66D7077-9FD3-4587-89A1-860068D237B6}" type="pres">
      <dgm:prSet presAssocID="{699F5915-8336-4BD4-A8A2-103FB22E816F}" presName="sibTrans" presStyleLbl="sibTrans2D1" presStyleIdx="1" presStyleCnt="2"/>
      <dgm:spPr/>
    </dgm:pt>
    <dgm:pt modelId="{5304662F-0AB3-485E-A5A1-E7BBD3735C47}" type="pres">
      <dgm:prSet presAssocID="{699F5915-8336-4BD4-A8A2-103FB22E816F}" presName="connectorText" presStyleLbl="sibTrans2D1" presStyleIdx="1" presStyleCnt="2"/>
      <dgm:spPr/>
    </dgm:pt>
    <dgm:pt modelId="{8D3E1B21-4685-4FF5-B25A-7F8FD01567C5}" type="pres">
      <dgm:prSet presAssocID="{F6A9D05F-1541-4070-990A-5787CCDAC342}" presName="node" presStyleLbl="node1" presStyleIdx="2" presStyleCnt="3">
        <dgm:presLayoutVars>
          <dgm:bulletEnabled val="1"/>
        </dgm:presLayoutVars>
      </dgm:prSet>
      <dgm:spPr/>
    </dgm:pt>
  </dgm:ptLst>
  <dgm:cxnLst>
    <dgm:cxn modelId="{7F91B628-A1E3-4BBA-9984-4F780EFAFA3C}" type="presOf" srcId="{699F5915-8336-4BD4-A8A2-103FB22E816F}" destId="{F66D7077-9FD3-4587-89A1-860068D237B6}" srcOrd="0" destOrd="0" presId="urn:microsoft.com/office/officeart/2005/8/layout/process1"/>
    <dgm:cxn modelId="{449C2842-750E-46FD-BA12-A7FADFA058E7}" type="presOf" srcId="{65B1D7CA-F9E6-47F6-8D08-1F358B1F63FB}" destId="{77594E86-730B-4746-B112-C9A965610BC8}" srcOrd="0" destOrd="0" presId="urn:microsoft.com/office/officeart/2005/8/layout/process1"/>
    <dgm:cxn modelId="{CAA96742-F215-4431-BEDF-503587F65137}" srcId="{E306AFAA-4B74-4021-AFF6-5284F518535F}" destId="{E65748E4-3A06-4B02-A3FB-E4C03721BE7C}" srcOrd="1" destOrd="0" parTransId="{3CE625EA-749B-478A-8F5E-3B6CBBFECDA2}" sibTransId="{699F5915-8336-4BD4-A8A2-103FB22E816F}"/>
    <dgm:cxn modelId="{52464E4E-794A-46B5-B9BF-0E3978129A1A}" type="presOf" srcId="{F6A9D05F-1541-4070-990A-5787CCDAC342}" destId="{8D3E1B21-4685-4FF5-B25A-7F8FD01567C5}" srcOrd="0" destOrd="0" presId="urn:microsoft.com/office/officeart/2005/8/layout/process1"/>
    <dgm:cxn modelId="{D6654991-C903-4305-AF28-5C99775E7903}" type="presOf" srcId="{699F5915-8336-4BD4-A8A2-103FB22E816F}" destId="{5304662F-0AB3-485E-A5A1-E7BBD3735C47}" srcOrd="1" destOrd="0" presId="urn:microsoft.com/office/officeart/2005/8/layout/process1"/>
    <dgm:cxn modelId="{2B6D80A7-F568-45DB-83D8-1822AE4DD030}" type="presOf" srcId="{65B1D7CA-F9E6-47F6-8D08-1F358B1F63FB}" destId="{B1621C0E-0299-45CE-842A-73C69AB26918}" srcOrd="1" destOrd="0" presId="urn:microsoft.com/office/officeart/2005/8/layout/process1"/>
    <dgm:cxn modelId="{559350AF-3A49-415C-B0AD-BAE57BE659E6}" srcId="{E306AFAA-4B74-4021-AFF6-5284F518535F}" destId="{F6A9D05F-1541-4070-990A-5787CCDAC342}" srcOrd="2" destOrd="0" parTransId="{F292669A-7230-44A3-9C6C-0A97970C83D3}" sibTransId="{068DCE83-849A-488E-9039-CBBDB7193D28}"/>
    <dgm:cxn modelId="{C93417B6-E8C0-40DF-ACC8-9D8082291F76}" type="presOf" srcId="{E306AFAA-4B74-4021-AFF6-5284F518535F}" destId="{00F42618-1AE9-45FD-A068-0C4293482866}" srcOrd="0" destOrd="0" presId="urn:microsoft.com/office/officeart/2005/8/layout/process1"/>
    <dgm:cxn modelId="{24A77EDE-2DB5-45FD-9F30-E9A221666076}" type="presOf" srcId="{E65748E4-3A06-4B02-A3FB-E4C03721BE7C}" destId="{70AACB66-F403-4892-BE65-A3693585E5AC}" srcOrd="0" destOrd="0" presId="urn:microsoft.com/office/officeart/2005/8/layout/process1"/>
    <dgm:cxn modelId="{784905E9-9B34-4B6A-96DA-730264641562}" type="presOf" srcId="{E00CC19E-5B63-4065-A368-A2831EAB70D4}" destId="{E09BA9DB-A1C0-4B47-BDCF-CD0C22E51780}" srcOrd="0" destOrd="0" presId="urn:microsoft.com/office/officeart/2005/8/layout/process1"/>
    <dgm:cxn modelId="{447724F8-B5FB-4B96-8ACD-49FCE5F72B49}" srcId="{E306AFAA-4B74-4021-AFF6-5284F518535F}" destId="{E00CC19E-5B63-4065-A368-A2831EAB70D4}" srcOrd="0" destOrd="0" parTransId="{7B5F7C0A-081C-4B28-A676-20DB1B87DE59}" sibTransId="{65B1D7CA-F9E6-47F6-8D08-1F358B1F63FB}"/>
    <dgm:cxn modelId="{BC15E70E-C44F-41BD-B79A-4E94A242BCFA}" type="presParOf" srcId="{00F42618-1AE9-45FD-A068-0C4293482866}" destId="{E09BA9DB-A1C0-4B47-BDCF-CD0C22E51780}" srcOrd="0" destOrd="0" presId="urn:microsoft.com/office/officeart/2005/8/layout/process1"/>
    <dgm:cxn modelId="{18676B2D-08D1-4B30-8E12-2BEFD82C2B7F}" type="presParOf" srcId="{00F42618-1AE9-45FD-A068-0C4293482866}" destId="{77594E86-730B-4746-B112-C9A965610BC8}" srcOrd="1" destOrd="0" presId="urn:microsoft.com/office/officeart/2005/8/layout/process1"/>
    <dgm:cxn modelId="{46ED5483-20AE-486B-9B10-61D42F7E7D9F}" type="presParOf" srcId="{77594E86-730B-4746-B112-C9A965610BC8}" destId="{B1621C0E-0299-45CE-842A-73C69AB26918}" srcOrd="0" destOrd="0" presId="urn:microsoft.com/office/officeart/2005/8/layout/process1"/>
    <dgm:cxn modelId="{CA692BD3-D966-46B4-94AC-FF096591CB73}" type="presParOf" srcId="{00F42618-1AE9-45FD-A068-0C4293482866}" destId="{70AACB66-F403-4892-BE65-A3693585E5AC}" srcOrd="2" destOrd="0" presId="urn:microsoft.com/office/officeart/2005/8/layout/process1"/>
    <dgm:cxn modelId="{FFD3B4B5-55E6-4AAB-8E18-79667F65E66A}" type="presParOf" srcId="{00F42618-1AE9-45FD-A068-0C4293482866}" destId="{F66D7077-9FD3-4587-89A1-860068D237B6}" srcOrd="3" destOrd="0" presId="urn:microsoft.com/office/officeart/2005/8/layout/process1"/>
    <dgm:cxn modelId="{620C8C3D-6101-4754-B4CC-BF09262AA0BE}" type="presParOf" srcId="{F66D7077-9FD3-4587-89A1-860068D237B6}" destId="{5304662F-0AB3-485E-A5A1-E7BBD3735C47}" srcOrd="0" destOrd="0" presId="urn:microsoft.com/office/officeart/2005/8/layout/process1"/>
    <dgm:cxn modelId="{734F1E33-1661-4C65-B884-F58F3B3CF8EA}" type="presParOf" srcId="{00F42618-1AE9-45FD-A068-0C4293482866}" destId="{8D3E1B21-4685-4FF5-B25A-7F8FD01567C5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306AFAA-4B74-4021-AFF6-5284F518535F}" type="doc">
      <dgm:prSet loTypeId="urn:microsoft.com/office/officeart/2005/8/layout/hierarchy4" loCatId="relationship" qsTypeId="urn:microsoft.com/office/officeart/2005/8/quickstyle/3d3" qsCatId="3D" csTypeId="urn:microsoft.com/office/officeart/2005/8/colors/accent2_4" csCatId="accent2" phldr="1"/>
      <dgm:spPr/>
      <dgm:t>
        <a:bodyPr/>
        <a:lstStyle/>
        <a:p>
          <a:endParaRPr lang="zh-CN" altLang="en-US"/>
        </a:p>
      </dgm:t>
    </dgm:pt>
    <dgm:pt modelId="{E65748E4-3A06-4B02-A3FB-E4C03721BE7C}">
      <dgm:prSet phldrT="[文本]"/>
      <dgm:spPr/>
      <dgm:t>
        <a:bodyPr/>
        <a:lstStyle/>
        <a:p>
          <a:r>
            <a:rPr lang="zh-CN" altLang="en-US" dirty="0"/>
            <a:t>自定义功能模块</a:t>
          </a:r>
        </a:p>
      </dgm:t>
    </dgm:pt>
    <dgm:pt modelId="{3CE625EA-749B-478A-8F5E-3B6CBBFECDA2}" type="parTrans" cxnId="{CAA96742-F215-4431-BEDF-503587F65137}">
      <dgm:prSet/>
      <dgm:spPr/>
      <dgm:t>
        <a:bodyPr/>
        <a:lstStyle/>
        <a:p>
          <a:endParaRPr lang="zh-CN" altLang="en-US"/>
        </a:p>
      </dgm:t>
    </dgm:pt>
    <dgm:pt modelId="{699F5915-8336-4BD4-A8A2-103FB22E816F}" type="sibTrans" cxnId="{CAA96742-F215-4431-BEDF-503587F65137}">
      <dgm:prSet/>
      <dgm:spPr/>
      <dgm:t>
        <a:bodyPr/>
        <a:lstStyle/>
        <a:p>
          <a:endParaRPr lang="zh-CN" altLang="en-US"/>
        </a:p>
      </dgm:t>
    </dgm:pt>
    <dgm:pt modelId="{E00CC19E-5B63-4065-A368-A2831EAB70D4}">
      <dgm:prSet phldrT="[文本]"/>
      <dgm:spPr/>
      <dgm:t>
        <a:bodyPr/>
        <a:lstStyle/>
        <a:p>
          <a:r>
            <a:rPr lang="en-US" altLang="zh-CN" b="1" dirty="0"/>
            <a:t>Python</a:t>
          </a:r>
          <a:r>
            <a:rPr lang="zh-CN" altLang="en-US" b="1" dirty="0"/>
            <a:t>内置模块或第三方工具包</a:t>
          </a:r>
          <a:endParaRPr lang="zh-CN" altLang="en-US" dirty="0"/>
        </a:p>
      </dgm:t>
    </dgm:pt>
    <dgm:pt modelId="{65B1D7CA-F9E6-47F6-8D08-1F358B1F63FB}" type="sibTrans" cxnId="{447724F8-B5FB-4B96-8ACD-49FCE5F72B49}">
      <dgm:prSet/>
      <dgm:spPr/>
      <dgm:t>
        <a:bodyPr/>
        <a:lstStyle/>
        <a:p>
          <a:endParaRPr lang="zh-CN" altLang="en-US"/>
        </a:p>
      </dgm:t>
    </dgm:pt>
    <dgm:pt modelId="{7B5F7C0A-081C-4B28-A676-20DB1B87DE59}" type="parTrans" cxnId="{447724F8-B5FB-4B96-8ACD-49FCE5F72B49}">
      <dgm:prSet/>
      <dgm:spPr/>
      <dgm:t>
        <a:bodyPr/>
        <a:lstStyle/>
        <a:p>
          <a:endParaRPr lang="zh-CN" altLang="en-US"/>
        </a:p>
      </dgm:t>
    </dgm:pt>
    <dgm:pt modelId="{C91B70A8-8527-4967-9E99-EEF7B1AA0C74}">
      <dgm:prSet phldrT="[文本]"/>
      <dgm:spPr/>
      <dgm:t>
        <a:bodyPr/>
        <a:lstStyle/>
        <a:p>
          <a:r>
            <a:rPr lang="zh-CN" altLang="en-US" dirty="0"/>
            <a:t>直接使用，方便快捷</a:t>
          </a:r>
        </a:p>
      </dgm:t>
    </dgm:pt>
    <dgm:pt modelId="{3F07E059-4BA6-47C0-9C4F-5643B69E92B8}" type="parTrans" cxnId="{C9A7E28C-28C1-4988-8693-A8414079E79C}">
      <dgm:prSet/>
      <dgm:spPr/>
      <dgm:t>
        <a:bodyPr/>
        <a:lstStyle/>
        <a:p>
          <a:endParaRPr lang="zh-CN" altLang="en-US"/>
        </a:p>
      </dgm:t>
    </dgm:pt>
    <dgm:pt modelId="{8001D261-1204-4D52-B691-E4A6680BE42B}" type="sibTrans" cxnId="{C9A7E28C-28C1-4988-8693-A8414079E79C}">
      <dgm:prSet/>
      <dgm:spPr/>
      <dgm:t>
        <a:bodyPr/>
        <a:lstStyle/>
        <a:p>
          <a:endParaRPr lang="zh-CN" altLang="en-US"/>
        </a:p>
      </dgm:t>
    </dgm:pt>
    <dgm:pt modelId="{13D956E2-DA92-4D2D-ACBE-37C3ACE0E62F}">
      <dgm:prSet phldrT="[文本]"/>
      <dgm:spPr/>
      <dgm:t>
        <a:bodyPr/>
        <a:lstStyle/>
        <a:p>
          <a:r>
            <a:rPr lang="zh-CN" altLang="en-US" dirty="0"/>
            <a:t>实现优化，效率更高</a:t>
          </a:r>
        </a:p>
      </dgm:t>
    </dgm:pt>
    <dgm:pt modelId="{4225359B-E600-4515-B9D9-94AE3B49B84A}" type="parTrans" cxnId="{C7495D96-AEF1-479C-B8A5-9DE738C15BCB}">
      <dgm:prSet/>
      <dgm:spPr/>
      <dgm:t>
        <a:bodyPr/>
        <a:lstStyle/>
        <a:p>
          <a:endParaRPr lang="zh-CN" altLang="en-US"/>
        </a:p>
      </dgm:t>
    </dgm:pt>
    <dgm:pt modelId="{95C32A70-20E0-4C17-B464-6CD3BF8E525A}" type="sibTrans" cxnId="{C7495D96-AEF1-479C-B8A5-9DE738C15BCB}">
      <dgm:prSet/>
      <dgm:spPr/>
      <dgm:t>
        <a:bodyPr/>
        <a:lstStyle/>
        <a:p>
          <a:endParaRPr lang="zh-CN" altLang="en-US"/>
        </a:p>
      </dgm:t>
    </dgm:pt>
    <dgm:pt modelId="{9649E5DB-81D5-4445-9804-E3389F4F410C}">
      <dgm:prSet phldrT="[文本]"/>
      <dgm:spPr/>
      <dgm:t>
        <a:bodyPr/>
        <a:lstStyle/>
        <a:p>
          <a:r>
            <a:rPr lang="zh-CN" altLang="en-US" dirty="0"/>
            <a:t>功能无法满足需求</a:t>
          </a:r>
        </a:p>
      </dgm:t>
    </dgm:pt>
    <dgm:pt modelId="{1BF80450-B14C-41C8-B3A3-73EA2F50A077}" type="parTrans" cxnId="{FAE6B83B-B85E-4D25-8A9B-0CDC2034E160}">
      <dgm:prSet/>
      <dgm:spPr/>
      <dgm:t>
        <a:bodyPr/>
        <a:lstStyle/>
        <a:p>
          <a:endParaRPr lang="zh-CN" altLang="en-US"/>
        </a:p>
      </dgm:t>
    </dgm:pt>
    <dgm:pt modelId="{83DC98F3-B7CB-4E90-8B02-BFE03649B50F}" type="sibTrans" cxnId="{FAE6B83B-B85E-4D25-8A9B-0CDC2034E160}">
      <dgm:prSet/>
      <dgm:spPr/>
      <dgm:t>
        <a:bodyPr/>
        <a:lstStyle/>
        <a:p>
          <a:endParaRPr lang="zh-CN" altLang="en-US"/>
        </a:p>
      </dgm:t>
    </dgm:pt>
    <dgm:pt modelId="{22124932-6794-400D-99F1-51FB8720498C}">
      <dgm:prSet phldrT="[文本]"/>
      <dgm:spPr/>
      <dgm:t>
        <a:bodyPr/>
        <a:lstStyle/>
        <a:p>
          <a:r>
            <a:rPr lang="zh-CN" altLang="en-US" dirty="0"/>
            <a:t>性能无法满足需求</a:t>
          </a:r>
        </a:p>
      </dgm:t>
    </dgm:pt>
    <dgm:pt modelId="{8BC75E71-43E4-4282-ACA3-57A436A54474}" type="parTrans" cxnId="{D3D2CD37-AD5B-42C9-874A-1FC9C710397D}">
      <dgm:prSet/>
      <dgm:spPr/>
      <dgm:t>
        <a:bodyPr/>
        <a:lstStyle/>
        <a:p>
          <a:endParaRPr lang="zh-CN" altLang="en-US"/>
        </a:p>
      </dgm:t>
    </dgm:pt>
    <dgm:pt modelId="{3A8CB2FC-4581-407B-AAD0-B6DD12729647}" type="sibTrans" cxnId="{D3D2CD37-AD5B-42C9-874A-1FC9C710397D}">
      <dgm:prSet/>
      <dgm:spPr/>
      <dgm:t>
        <a:bodyPr/>
        <a:lstStyle/>
        <a:p>
          <a:endParaRPr lang="zh-CN" altLang="en-US"/>
        </a:p>
      </dgm:t>
    </dgm:pt>
    <dgm:pt modelId="{DF919977-56B4-4A29-8FC6-4DDE98880C20}" type="pres">
      <dgm:prSet presAssocID="{E306AFAA-4B74-4021-AFF6-5284F518535F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EDFB7AA-A782-4C8D-80F6-CFE0A56F5798}" type="pres">
      <dgm:prSet presAssocID="{E00CC19E-5B63-4065-A368-A2831EAB70D4}" presName="vertOne" presStyleCnt="0"/>
      <dgm:spPr/>
    </dgm:pt>
    <dgm:pt modelId="{CE22AC48-B732-4472-9AD0-D531926B5119}" type="pres">
      <dgm:prSet presAssocID="{E00CC19E-5B63-4065-A368-A2831EAB70D4}" presName="txOne" presStyleLbl="node0" presStyleIdx="0" presStyleCnt="2">
        <dgm:presLayoutVars>
          <dgm:chPref val="3"/>
        </dgm:presLayoutVars>
      </dgm:prSet>
      <dgm:spPr/>
    </dgm:pt>
    <dgm:pt modelId="{B2229F87-B0E3-44AE-B6FD-54AAE376B67D}" type="pres">
      <dgm:prSet presAssocID="{E00CC19E-5B63-4065-A368-A2831EAB70D4}" presName="parTransOne" presStyleCnt="0"/>
      <dgm:spPr/>
    </dgm:pt>
    <dgm:pt modelId="{5D8F65A7-D0E8-4278-8749-7692D863BF0B}" type="pres">
      <dgm:prSet presAssocID="{E00CC19E-5B63-4065-A368-A2831EAB70D4}" presName="horzOne" presStyleCnt="0"/>
      <dgm:spPr/>
    </dgm:pt>
    <dgm:pt modelId="{B37C34A7-138A-4AF7-9C34-834EC558B1E4}" type="pres">
      <dgm:prSet presAssocID="{C91B70A8-8527-4967-9E99-EEF7B1AA0C74}" presName="vertTwo" presStyleCnt="0"/>
      <dgm:spPr/>
    </dgm:pt>
    <dgm:pt modelId="{AAA3EACF-AE98-489A-B9CF-60068A8A4337}" type="pres">
      <dgm:prSet presAssocID="{C91B70A8-8527-4967-9E99-EEF7B1AA0C74}" presName="txTwo" presStyleLbl="node2" presStyleIdx="0" presStyleCnt="4">
        <dgm:presLayoutVars>
          <dgm:chPref val="3"/>
        </dgm:presLayoutVars>
      </dgm:prSet>
      <dgm:spPr/>
    </dgm:pt>
    <dgm:pt modelId="{8D65E85F-8B50-430F-A1C7-FA16B4926130}" type="pres">
      <dgm:prSet presAssocID="{C91B70A8-8527-4967-9E99-EEF7B1AA0C74}" presName="horzTwo" presStyleCnt="0"/>
      <dgm:spPr/>
    </dgm:pt>
    <dgm:pt modelId="{7F820327-5787-4106-895A-6925E9C1F0F6}" type="pres">
      <dgm:prSet presAssocID="{8001D261-1204-4D52-B691-E4A6680BE42B}" presName="sibSpaceTwo" presStyleCnt="0"/>
      <dgm:spPr/>
    </dgm:pt>
    <dgm:pt modelId="{2FF27BE0-7F4C-404C-A397-9F462C06C615}" type="pres">
      <dgm:prSet presAssocID="{13D956E2-DA92-4D2D-ACBE-37C3ACE0E62F}" presName="vertTwo" presStyleCnt="0"/>
      <dgm:spPr/>
    </dgm:pt>
    <dgm:pt modelId="{DC792800-4D81-4432-AB82-429E26109822}" type="pres">
      <dgm:prSet presAssocID="{13D956E2-DA92-4D2D-ACBE-37C3ACE0E62F}" presName="txTwo" presStyleLbl="node2" presStyleIdx="1" presStyleCnt="4">
        <dgm:presLayoutVars>
          <dgm:chPref val="3"/>
        </dgm:presLayoutVars>
      </dgm:prSet>
      <dgm:spPr/>
    </dgm:pt>
    <dgm:pt modelId="{DE3DED25-3758-4055-9DDB-A4F2484CA61A}" type="pres">
      <dgm:prSet presAssocID="{13D956E2-DA92-4D2D-ACBE-37C3ACE0E62F}" presName="horzTwo" presStyleCnt="0"/>
      <dgm:spPr/>
    </dgm:pt>
    <dgm:pt modelId="{56071018-EB52-4FD6-82AB-34CDB6461B13}" type="pres">
      <dgm:prSet presAssocID="{65B1D7CA-F9E6-47F6-8D08-1F358B1F63FB}" presName="sibSpaceOne" presStyleCnt="0"/>
      <dgm:spPr/>
    </dgm:pt>
    <dgm:pt modelId="{85F31516-734B-432D-A0AE-A2A676B3F233}" type="pres">
      <dgm:prSet presAssocID="{E65748E4-3A06-4B02-A3FB-E4C03721BE7C}" presName="vertOne" presStyleCnt="0"/>
      <dgm:spPr/>
    </dgm:pt>
    <dgm:pt modelId="{48215A5C-A8A3-4FC6-8663-8879356AEE89}" type="pres">
      <dgm:prSet presAssocID="{E65748E4-3A06-4B02-A3FB-E4C03721BE7C}" presName="txOne" presStyleLbl="node0" presStyleIdx="1" presStyleCnt="2" custLinFactNeighborX="1002" custLinFactNeighborY="-5433">
        <dgm:presLayoutVars>
          <dgm:chPref val="3"/>
        </dgm:presLayoutVars>
      </dgm:prSet>
      <dgm:spPr/>
    </dgm:pt>
    <dgm:pt modelId="{E1708438-47E3-43BA-90CB-3AF87E12791E}" type="pres">
      <dgm:prSet presAssocID="{E65748E4-3A06-4B02-A3FB-E4C03721BE7C}" presName="parTransOne" presStyleCnt="0"/>
      <dgm:spPr/>
    </dgm:pt>
    <dgm:pt modelId="{632768CF-4812-4A54-A8F0-27316E69C228}" type="pres">
      <dgm:prSet presAssocID="{E65748E4-3A06-4B02-A3FB-E4C03721BE7C}" presName="horzOne" presStyleCnt="0"/>
      <dgm:spPr/>
    </dgm:pt>
    <dgm:pt modelId="{AACD8B69-B2F9-4093-811D-FA4E33FD8BE5}" type="pres">
      <dgm:prSet presAssocID="{9649E5DB-81D5-4445-9804-E3389F4F410C}" presName="vertTwo" presStyleCnt="0"/>
      <dgm:spPr/>
    </dgm:pt>
    <dgm:pt modelId="{76AF819C-E0E5-4C4C-9764-C5D124440884}" type="pres">
      <dgm:prSet presAssocID="{9649E5DB-81D5-4445-9804-E3389F4F410C}" presName="txTwo" presStyleLbl="node2" presStyleIdx="2" presStyleCnt="4">
        <dgm:presLayoutVars>
          <dgm:chPref val="3"/>
        </dgm:presLayoutVars>
      </dgm:prSet>
      <dgm:spPr/>
    </dgm:pt>
    <dgm:pt modelId="{1518943B-12B8-44E2-800A-BE6411E12054}" type="pres">
      <dgm:prSet presAssocID="{9649E5DB-81D5-4445-9804-E3389F4F410C}" presName="horzTwo" presStyleCnt="0"/>
      <dgm:spPr/>
    </dgm:pt>
    <dgm:pt modelId="{DDA46F7E-9BF3-400F-9D3B-FC37C5BE7DC8}" type="pres">
      <dgm:prSet presAssocID="{83DC98F3-B7CB-4E90-8B02-BFE03649B50F}" presName="sibSpaceTwo" presStyleCnt="0"/>
      <dgm:spPr/>
    </dgm:pt>
    <dgm:pt modelId="{65F9919D-AD77-4855-9870-6C309B2F99AA}" type="pres">
      <dgm:prSet presAssocID="{22124932-6794-400D-99F1-51FB8720498C}" presName="vertTwo" presStyleCnt="0"/>
      <dgm:spPr/>
    </dgm:pt>
    <dgm:pt modelId="{DE5A7380-7022-47B9-9644-A5A0D2E193E3}" type="pres">
      <dgm:prSet presAssocID="{22124932-6794-400D-99F1-51FB8720498C}" presName="txTwo" presStyleLbl="node2" presStyleIdx="3" presStyleCnt="4">
        <dgm:presLayoutVars>
          <dgm:chPref val="3"/>
        </dgm:presLayoutVars>
      </dgm:prSet>
      <dgm:spPr/>
    </dgm:pt>
    <dgm:pt modelId="{D44FBBCE-D677-4C51-A81A-BF081AD7A576}" type="pres">
      <dgm:prSet presAssocID="{22124932-6794-400D-99F1-51FB8720498C}" presName="horzTwo" presStyleCnt="0"/>
      <dgm:spPr/>
    </dgm:pt>
  </dgm:ptLst>
  <dgm:cxnLst>
    <dgm:cxn modelId="{2512F801-E079-4256-9C6D-D3C32074E26C}" type="presOf" srcId="{22124932-6794-400D-99F1-51FB8720498C}" destId="{DE5A7380-7022-47B9-9644-A5A0D2E193E3}" srcOrd="0" destOrd="0" presId="urn:microsoft.com/office/officeart/2005/8/layout/hierarchy4"/>
    <dgm:cxn modelId="{189E3A1B-0DCC-4CB3-9F27-54A4D1FF82A0}" type="presOf" srcId="{E306AFAA-4B74-4021-AFF6-5284F518535F}" destId="{DF919977-56B4-4A29-8FC6-4DDE98880C20}" srcOrd="0" destOrd="0" presId="urn:microsoft.com/office/officeart/2005/8/layout/hierarchy4"/>
    <dgm:cxn modelId="{DE0B2D1E-4569-4CAC-BF09-883138D13FF5}" type="presOf" srcId="{13D956E2-DA92-4D2D-ACBE-37C3ACE0E62F}" destId="{DC792800-4D81-4432-AB82-429E26109822}" srcOrd="0" destOrd="0" presId="urn:microsoft.com/office/officeart/2005/8/layout/hierarchy4"/>
    <dgm:cxn modelId="{408C8B25-2753-423E-AF02-EB5273B12A13}" type="presOf" srcId="{9649E5DB-81D5-4445-9804-E3389F4F410C}" destId="{76AF819C-E0E5-4C4C-9764-C5D124440884}" srcOrd="0" destOrd="0" presId="urn:microsoft.com/office/officeart/2005/8/layout/hierarchy4"/>
    <dgm:cxn modelId="{D3D2CD37-AD5B-42C9-874A-1FC9C710397D}" srcId="{E65748E4-3A06-4B02-A3FB-E4C03721BE7C}" destId="{22124932-6794-400D-99F1-51FB8720498C}" srcOrd="1" destOrd="0" parTransId="{8BC75E71-43E4-4282-ACA3-57A436A54474}" sibTransId="{3A8CB2FC-4581-407B-AAD0-B6DD12729647}"/>
    <dgm:cxn modelId="{FAE6B83B-B85E-4D25-8A9B-0CDC2034E160}" srcId="{E65748E4-3A06-4B02-A3FB-E4C03721BE7C}" destId="{9649E5DB-81D5-4445-9804-E3389F4F410C}" srcOrd="0" destOrd="0" parTransId="{1BF80450-B14C-41C8-B3A3-73EA2F50A077}" sibTransId="{83DC98F3-B7CB-4E90-8B02-BFE03649B50F}"/>
    <dgm:cxn modelId="{CAA96742-F215-4431-BEDF-503587F65137}" srcId="{E306AFAA-4B74-4021-AFF6-5284F518535F}" destId="{E65748E4-3A06-4B02-A3FB-E4C03721BE7C}" srcOrd="1" destOrd="0" parTransId="{3CE625EA-749B-478A-8F5E-3B6CBBFECDA2}" sibTransId="{699F5915-8336-4BD4-A8A2-103FB22E816F}"/>
    <dgm:cxn modelId="{C9A7E28C-28C1-4988-8693-A8414079E79C}" srcId="{E00CC19E-5B63-4065-A368-A2831EAB70D4}" destId="{C91B70A8-8527-4967-9E99-EEF7B1AA0C74}" srcOrd="0" destOrd="0" parTransId="{3F07E059-4BA6-47C0-9C4F-5643B69E92B8}" sibTransId="{8001D261-1204-4D52-B691-E4A6680BE42B}"/>
    <dgm:cxn modelId="{C7495D96-AEF1-479C-B8A5-9DE738C15BCB}" srcId="{E00CC19E-5B63-4065-A368-A2831EAB70D4}" destId="{13D956E2-DA92-4D2D-ACBE-37C3ACE0E62F}" srcOrd="1" destOrd="0" parTransId="{4225359B-E600-4515-B9D9-94AE3B49B84A}" sibTransId="{95C32A70-20E0-4C17-B464-6CD3BF8E525A}"/>
    <dgm:cxn modelId="{888810B0-224D-4D55-BE1F-8555BF775CDC}" type="presOf" srcId="{E00CC19E-5B63-4065-A368-A2831EAB70D4}" destId="{CE22AC48-B732-4472-9AD0-D531926B5119}" srcOrd="0" destOrd="0" presId="urn:microsoft.com/office/officeart/2005/8/layout/hierarchy4"/>
    <dgm:cxn modelId="{0CE0F9B9-2EC1-45CC-A342-262B7A78DCC1}" type="presOf" srcId="{E65748E4-3A06-4B02-A3FB-E4C03721BE7C}" destId="{48215A5C-A8A3-4FC6-8663-8879356AEE89}" srcOrd="0" destOrd="0" presId="urn:microsoft.com/office/officeart/2005/8/layout/hierarchy4"/>
    <dgm:cxn modelId="{F91044C6-0240-4A56-83C2-F5124B5A9248}" type="presOf" srcId="{C91B70A8-8527-4967-9E99-EEF7B1AA0C74}" destId="{AAA3EACF-AE98-489A-B9CF-60068A8A4337}" srcOrd="0" destOrd="0" presId="urn:microsoft.com/office/officeart/2005/8/layout/hierarchy4"/>
    <dgm:cxn modelId="{447724F8-B5FB-4B96-8ACD-49FCE5F72B49}" srcId="{E306AFAA-4B74-4021-AFF6-5284F518535F}" destId="{E00CC19E-5B63-4065-A368-A2831EAB70D4}" srcOrd="0" destOrd="0" parTransId="{7B5F7C0A-081C-4B28-A676-20DB1B87DE59}" sibTransId="{65B1D7CA-F9E6-47F6-8D08-1F358B1F63FB}"/>
    <dgm:cxn modelId="{8367CD6C-07F4-419E-B916-71A39212C5BC}" type="presParOf" srcId="{DF919977-56B4-4A29-8FC6-4DDE98880C20}" destId="{FEDFB7AA-A782-4C8D-80F6-CFE0A56F5798}" srcOrd="0" destOrd="0" presId="urn:microsoft.com/office/officeart/2005/8/layout/hierarchy4"/>
    <dgm:cxn modelId="{28099B1E-7B4B-447B-990F-720CB1AEEC01}" type="presParOf" srcId="{FEDFB7AA-A782-4C8D-80F6-CFE0A56F5798}" destId="{CE22AC48-B732-4472-9AD0-D531926B5119}" srcOrd="0" destOrd="0" presId="urn:microsoft.com/office/officeart/2005/8/layout/hierarchy4"/>
    <dgm:cxn modelId="{568C1638-7811-45B5-8325-10D893BA89B2}" type="presParOf" srcId="{FEDFB7AA-A782-4C8D-80F6-CFE0A56F5798}" destId="{B2229F87-B0E3-44AE-B6FD-54AAE376B67D}" srcOrd="1" destOrd="0" presId="urn:microsoft.com/office/officeart/2005/8/layout/hierarchy4"/>
    <dgm:cxn modelId="{6E25FCA0-47A6-4492-AB01-015633D26F38}" type="presParOf" srcId="{FEDFB7AA-A782-4C8D-80F6-CFE0A56F5798}" destId="{5D8F65A7-D0E8-4278-8749-7692D863BF0B}" srcOrd="2" destOrd="0" presId="urn:microsoft.com/office/officeart/2005/8/layout/hierarchy4"/>
    <dgm:cxn modelId="{F8BB6E48-B1D4-4F55-A36A-D78884BAF3EF}" type="presParOf" srcId="{5D8F65A7-D0E8-4278-8749-7692D863BF0B}" destId="{B37C34A7-138A-4AF7-9C34-834EC558B1E4}" srcOrd="0" destOrd="0" presId="urn:microsoft.com/office/officeart/2005/8/layout/hierarchy4"/>
    <dgm:cxn modelId="{ED539410-DB01-410C-BC03-A5BDDD78DB97}" type="presParOf" srcId="{B37C34A7-138A-4AF7-9C34-834EC558B1E4}" destId="{AAA3EACF-AE98-489A-B9CF-60068A8A4337}" srcOrd="0" destOrd="0" presId="urn:microsoft.com/office/officeart/2005/8/layout/hierarchy4"/>
    <dgm:cxn modelId="{2517B7E2-2BB0-4FA4-9658-4D14B6A4A4EA}" type="presParOf" srcId="{B37C34A7-138A-4AF7-9C34-834EC558B1E4}" destId="{8D65E85F-8B50-430F-A1C7-FA16B4926130}" srcOrd="1" destOrd="0" presId="urn:microsoft.com/office/officeart/2005/8/layout/hierarchy4"/>
    <dgm:cxn modelId="{357A2729-69C8-49B0-922E-9797524533AE}" type="presParOf" srcId="{5D8F65A7-D0E8-4278-8749-7692D863BF0B}" destId="{7F820327-5787-4106-895A-6925E9C1F0F6}" srcOrd="1" destOrd="0" presId="urn:microsoft.com/office/officeart/2005/8/layout/hierarchy4"/>
    <dgm:cxn modelId="{B0F9A00D-56B4-480C-B492-83F322AD84AB}" type="presParOf" srcId="{5D8F65A7-D0E8-4278-8749-7692D863BF0B}" destId="{2FF27BE0-7F4C-404C-A397-9F462C06C615}" srcOrd="2" destOrd="0" presId="urn:microsoft.com/office/officeart/2005/8/layout/hierarchy4"/>
    <dgm:cxn modelId="{90DB755E-5134-4CE4-9212-09C7B709BC85}" type="presParOf" srcId="{2FF27BE0-7F4C-404C-A397-9F462C06C615}" destId="{DC792800-4D81-4432-AB82-429E26109822}" srcOrd="0" destOrd="0" presId="urn:microsoft.com/office/officeart/2005/8/layout/hierarchy4"/>
    <dgm:cxn modelId="{45C56976-379F-4936-AE37-CAC50BF3975A}" type="presParOf" srcId="{2FF27BE0-7F4C-404C-A397-9F462C06C615}" destId="{DE3DED25-3758-4055-9DDB-A4F2484CA61A}" srcOrd="1" destOrd="0" presId="urn:microsoft.com/office/officeart/2005/8/layout/hierarchy4"/>
    <dgm:cxn modelId="{26A84F98-A0BF-4CC3-8528-B7E12D3FE7C8}" type="presParOf" srcId="{DF919977-56B4-4A29-8FC6-4DDE98880C20}" destId="{56071018-EB52-4FD6-82AB-34CDB6461B13}" srcOrd="1" destOrd="0" presId="urn:microsoft.com/office/officeart/2005/8/layout/hierarchy4"/>
    <dgm:cxn modelId="{86960EB8-53F3-4210-938B-CD95763A078A}" type="presParOf" srcId="{DF919977-56B4-4A29-8FC6-4DDE98880C20}" destId="{85F31516-734B-432D-A0AE-A2A676B3F233}" srcOrd="2" destOrd="0" presId="urn:microsoft.com/office/officeart/2005/8/layout/hierarchy4"/>
    <dgm:cxn modelId="{C7F8A9A3-6C18-4997-87FD-A4741CBA552F}" type="presParOf" srcId="{85F31516-734B-432D-A0AE-A2A676B3F233}" destId="{48215A5C-A8A3-4FC6-8663-8879356AEE89}" srcOrd="0" destOrd="0" presId="urn:microsoft.com/office/officeart/2005/8/layout/hierarchy4"/>
    <dgm:cxn modelId="{40D7DD5A-FFE2-4E6B-8F35-6CEC96AE5C9A}" type="presParOf" srcId="{85F31516-734B-432D-A0AE-A2A676B3F233}" destId="{E1708438-47E3-43BA-90CB-3AF87E12791E}" srcOrd="1" destOrd="0" presId="urn:microsoft.com/office/officeart/2005/8/layout/hierarchy4"/>
    <dgm:cxn modelId="{BD886A8B-35AF-4851-A009-852B56D7EA52}" type="presParOf" srcId="{85F31516-734B-432D-A0AE-A2A676B3F233}" destId="{632768CF-4812-4A54-A8F0-27316E69C228}" srcOrd="2" destOrd="0" presId="urn:microsoft.com/office/officeart/2005/8/layout/hierarchy4"/>
    <dgm:cxn modelId="{AA969A3C-F104-48D5-BCB7-095E9AB3B184}" type="presParOf" srcId="{632768CF-4812-4A54-A8F0-27316E69C228}" destId="{AACD8B69-B2F9-4093-811D-FA4E33FD8BE5}" srcOrd="0" destOrd="0" presId="urn:microsoft.com/office/officeart/2005/8/layout/hierarchy4"/>
    <dgm:cxn modelId="{DC744EC7-47A9-4770-BF78-391AD3BA333D}" type="presParOf" srcId="{AACD8B69-B2F9-4093-811D-FA4E33FD8BE5}" destId="{76AF819C-E0E5-4C4C-9764-C5D124440884}" srcOrd="0" destOrd="0" presId="urn:microsoft.com/office/officeart/2005/8/layout/hierarchy4"/>
    <dgm:cxn modelId="{349553A3-D5DC-41E5-BB07-CBC32663A442}" type="presParOf" srcId="{AACD8B69-B2F9-4093-811D-FA4E33FD8BE5}" destId="{1518943B-12B8-44E2-800A-BE6411E12054}" srcOrd="1" destOrd="0" presId="urn:microsoft.com/office/officeart/2005/8/layout/hierarchy4"/>
    <dgm:cxn modelId="{1C6E2BA5-97E3-4FDD-BCD6-744E74BA148E}" type="presParOf" srcId="{632768CF-4812-4A54-A8F0-27316E69C228}" destId="{DDA46F7E-9BF3-400F-9D3B-FC37C5BE7DC8}" srcOrd="1" destOrd="0" presId="urn:microsoft.com/office/officeart/2005/8/layout/hierarchy4"/>
    <dgm:cxn modelId="{6991C1F1-6057-44BD-AFDC-C83AE93139FE}" type="presParOf" srcId="{632768CF-4812-4A54-A8F0-27316E69C228}" destId="{65F9919D-AD77-4855-9870-6C309B2F99AA}" srcOrd="2" destOrd="0" presId="urn:microsoft.com/office/officeart/2005/8/layout/hierarchy4"/>
    <dgm:cxn modelId="{0E41A558-B53B-48F7-AE10-71BCFD806485}" type="presParOf" srcId="{65F9919D-AD77-4855-9870-6C309B2F99AA}" destId="{DE5A7380-7022-47B9-9644-A5A0D2E193E3}" srcOrd="0" destOrd="0" presId="urn:microsoft.com/office/officeart/2005/8/layout/hierarchy4"/>
    <dgm:cxn modelId="{331B1014-2E86-499B-9CE0-DD8B774A000E}" type="presParOf" srcId="{65F9919D-AD77-4855-9870-6C309B2F99AA}" destId="{D44FBBCE-D677-4C51-A81A-BF081AD7A576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E94B03F-D85F-461F-BB7D-1FF2D39BC895}" type="doc">
      <dgm:prSet loTypeId="urn:microsoft.com/office/officeart/2009/3/layout/StepUpProcess" loCatId="process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C965BD32-78C0-4D9E-8161-CBFCCBF9EC70}">
      <dgm:prSet phldrT="[文本]"/>
      <dgm:spPr/>
      <dgm:t>
        <a:bodyPr/>
        <a:lstStyle/>
        <a:p>
          <a:r>
            <a:rPr lang="zh-CN" altLang="en-US" dirty="0"/>
            <a:t>矩阵乘积</a:t>
          </a:r>
        </a:p>
      </dgm:t>
    </dgm:pt>
    <dgm:pt modelId="{8BDDB932-F78B-4CC6-BA63-DD32272178F0}" type="parTrans" cxnId="{B6FC01C3-BBD9-4BFC-BC99-41A86A3B708E}">
      <dgm:prSet/>
      <dgm:spPr/>
      <dgm:t>
        <a:bodyPr/>
        <a:lstStyle/>
        <a:p>
          <a:endParaRPr lang="zh-CN" altLang="en-US"/>
        </a:p>
      </dgm:t>
    </dgm:pt>
    <dgm:pt modelId="{BCF73B51-BD21-4A2B-AEFA-1FD3DBFE0CCF}" type="sibTrans" cxnId="{B6FC01C3-BBD9-4BFC-BC99-41A86A3B708E}">
      <dgm:prSet/>
      <dgm:spPr/>
      <dgm:t>
        <a:bodyPr/>
        <a:lstStyle/>
        <a:p>
          <a:endParaRPr lang="zh-CN" altLang="en-US"/>
        </a:p>
      </dgm:t>
    </dgm:pt>
    <dgm:pt modelId="{9888CF30-363D-4037-903B-D9C6F8DE0513}">
      <dgm:prSet phldrT="[文本]"/>
      <dgm:spPr/>
      <dgm:t>
        <a:bodyPr/>
        <a:lstStyle/>
        <a:p>
          <a:r>
            <a:rPr lang="en-US" altLang="zh-CN" dirty="0"/>
            <a:t>NumPy</a:t>
          </a:r>
          <a:r>
            <a:rPr lang="zh-CN" altLang="en-US" dirty="0"/>
            <a:t>工具包</a:t>
          </a:r>
          <a:r>
            <a:rPr lang="en-US" altLang="zh-CN" dirty="0" err="1"/>
            <a:t>ndarray</a:t>
          </a:r>
          <a:r>
            <a:rPr lang="zh-CN" altLang="zh-CN" dirty="0"/>
            <a:t>类对象的</a:t>
          </a:r>
          <a:r>
            <a:rPr lang="en-US" altLang="zh-CN" dirty="0"/>
            <a:t>@</a:t>
          </a:r>
          <a:r>
            <a:rPr lang="zh-CN" altLang="zh-CN" dirty="0"/>
            <a:t>运算符</a:t>
          </a:r>
          <a:endParaRPr lang="zh-CN" altLang="en-US" dirty="0"/>
        </a:p>
      </dgm:t>
    </dgm:pt>
    <dgm:pt modelId="{2973DA88-41DA-4357-8938-B26C51C427E7}" type="parTrans" cxnId="{68B906F8-5C8B-4F3F-9AEB-EE5D43BDAC24}">
      <dgm:prSet/>
      <dgm:spPr/>
      <dgm:t>
        <a:bodyPr/>
        <a:lstStyle/>
        <a:p>
          <a:endParaRPr lang="zh-CN" altLang="en-US"/>
        </a:p>
      </dgm:t>
    </dgm:pt>
    <dgm:pt modelId="{52F8A4A5-5CB2-42C3-B622-0635ACD1A8D9}" type="sibTrans" cxnId="{68B906F8-5C8B-4F3F-9AEB-EE5D43BDAC24}">
      <dgm:prSet/>
      <dgm:spPr/>
      <dgm:t>
        <a:bodyPr/>
        <a:lstStyle/>
        <a:p>
          <a:endParaRPr lang="zh-CN" altLang="en-US"/>
        </a:p>
      </dgm:t>
    </dgm:pt>
    <dgm:pt modelId="{AF64229B-2B9C-4A36-A5D8-FCCBA470A5A7}">
      <dgm:prSet phldrT="[文本]"/>
      <dgm:spPr/>
      <dgm:t>
        <a:bodyPr/>
        <a:lstStyle/>
        <a:p>
          <a:r>
            <a:rPr lang="zh-CN" altLang="en-US" dirty="0"/>
            <a:t>矩阵求逆</a:t>
          </a:r>
        </a:p>
      </dgm:t>
    </dgm:pt>
    <dgm:pt modelId="{4D1472CA-8471-4010-BC9D-576658DF5C14}" type="parTrans" cxnId="{974F5C56-8C6E-45A1-A161-F1CB31B99FFF}">
      <dgm:prSet/>
      <dgm:spPr/>
      <dgm:t>
        <a:bodyPr/>
        <a:lstStyle/>
        <a:p>
          <a:endParaRPr lang="zh-CN" altLang="en-US"/>
        </a:p>
      </dgm:t>
    </dgm:pt>
    <dgm:pt modelId="{7798621F-8731-4EB5-9C77-FE1065B6D65E}" type="sibTrans" cxnId="{974F5C56-8C6E-45A1-A161-F1CB31B99FFF}">
      <dgm:prSet/>
      <dgm:spPr/>
      <dgm:t>
        <a:bodyPr/>
        <a:lstStyle/>
        <a:p>
          <a:endParaRPr lang="zh-CN" altLang="en-US"/>
        </a:p>
      </dgm:t>
    </dgm:pt>
    <dgm:pt modelId="{84CC6A10-BFD5-4F6C-84BB-DDD16A837DDF}">
      <dgm:prSet phldrT="[文本]"/>
      <dgm:spPr/>
      <dgm:t>
        <a:bodyPr/>
        <a:lstStyle/>
        <a:p>
          <a:r>
            <a:rPr lang="en-US" altLang="en-US" dirty="0"/>
            <a:t>NumPy</a:t>
          </a:r>
          <a:r>
            <a:rPr lang="zh-CN" altLang="en-US" dirty="0"/>
            <a:t>工具包</a:t>
          </a:r>
          <a:r>
            <a:rPr lang="en-US" altLang="en-US" dirty="0" err="1"/>
            <a:t>linalg</a:t>
          </a:r>
          <a:r>
            <a:rPr lang="zh-CN" altLang="en-US" dirty="0"/>
            <a:t>模块的</a:t>
          </a:r>
          <a:r>
            <a:rPr lang="en-US" altLang="en-US" dirty="0"/>
            <a:t>inv</a:t>
          </a:r>
          <a:r>
            <a:rPr lang="zh-CN" altLang="en-US" dirty="0"/>
            <a:t>函数</a:t>
          </a:r>
        </a:p>
      </dgm:t>
    </dgm:pt>
    <dgm:pt modelId="{1C81ADDC-2BE7-4186-AC8E-82BF3A1C4A17}" type="parTrans" cxnId="{6A835F3B-5511-4816-92CF-86CFE4D570D2}">
      <dgm:prSet/>
      <dgm:spPr/>
      <dgm:t>
        <a:bodyPr/>
        <a:lstStyle/>
        <a:p>
          <a:endParaRPr lang="zh-CN" altLang="en-US"/>
        </a:p>
      </dgm:t>
    </dgm:pt>
    <dgm:pt modelId="{E5A07521-48F5-4130-9F88-901246CDDBEC}" type="sibTrans" cxnId="{6A835F3B-5511-4816-92CF-86CFE4D570D2}">
      <dgm:prSet/>
      <dgm:spPr/>
      <dgm:t>
        <a:bodyPr/>
        <a:lstStyle/>
        <a:p>
          <a:endParaRPr lang="zh-CN" altLang="en-US"/>
        </a:p>
      </dgm:t>
    </dgm:pt>
    <dgm:pt modelId="{1AEF50D2-1368-4334-B27E-83D265F99DEC}">
      <dgm:prSet phldrT="[文本]"/>
      <dgm:spPr/>
      <dgm:t>
        <a:bodyPr/>
        <a:lstStyle/>
        <a:p>
          <a:endParaRPr lang="zh-CN" altLang="en-US" dirty="0"/>
        </a:p>
      </dgm:t>
    </dgm:pt>
    <dgm:pt modelId="{7EB17767-D76F-4FA8-B955-ED1F40F40D63}" type="parTrans" cxnId="{5A7EEFC4-FC20-4231-BF06-89ED2612DA12}">
      <dgm:prSet/>
      <dgm:spPr/>
      <dgm:t>
        <a:bodyPr/>
        <a:lstStyle/>
        <a:p>
          <a:endParaRPr lang="zh-CN" altLang="en-US"/>
        </a:p>
      </dgm:t>
    </dgm:pt>
    <dgm:pt modelId="{127FB323-8C66-441F-BA20-C0454557C1B9}" type="sibTrans" cxnId="{5A7EEFC4-FC20-4231-BF06-89ED2612DA12}">
      <dgm:prSet/>
      <dgm:spPr/>
      <dgm:t>
        <a:bodyPr/>
        <a:lstStyle/>
        <a:p>
          <a:endParaRPr lang="zh-CN" altLang="en-US"/>
        </a:p>
      </dgm:t>
    </dgm:pt>
    <dgm:pt modelId="{8E0E5E16-263A-44EB-8B05-A672A22C3D48}" type="pres">
      <dgm:prSet presAssocID="{FE94B03F-D85F-461F-BB7D-1FF2D39BC895}" presName="rootnode" presStyleCnt="0">
        <dgm:presLayoutVars>
          <dgm:chMax/>
          <dgm:chPref/>
          <dgm:dir/>
          <dgm:animLvl val="lvl"/>
        </dgm:presLayoutVars>
      </dgm:prSet>
      <dgm:spPr/>
    </dgm:pt>
    <dgm:pt modelId="{15A375CA-F406-4D6C-9728-3E6969DEA63B}" type="pres">
      <dgm:prSet presAssocID="{C965BD32-78C0-4D9E-8161-CBFCCBF9EC70}" presName="composite" presStyleCnt="0"/>
      <dgm:spPr/>
    </dgm:pt>
    <dgm:pt modelId="{1D32EA1F-6EAA-4D01-8636-06C63A4F5CD1}" type="pres">
      <dgm:prSet presAssocID="{C965BD32-78C0-4D9E-8161-CBFCCBF9EC70}" presName="LShape" presStyleLbl="alignNode1" presStyleIdx="0" presStyleCnt="3"/>
      <dgm:spPr/>
    </dgm:pt>
    <dgm:pt modelId="{09580171-2418-4B5A-9FD1-3760801C4CB7}" type="pres">
      <dgm:prSet presAssocID="{C965BD32-78C0-4D9E-8161-CBFCCBF9EC70}" presName="Parent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C854419D-5383-43E9-A153-7A329361B5AD}" type="pres">
      <dgm:prSet presAssocID="{C965BD32-78C0-4D9E-8161-CBFCCBF9EC70}" presName="Triangle" presStyleLbl="alignNode1" presStyleIdx="1" presStyleCnt="3"/>
      <dgm:spPr/>
    </dgm:pt>
    <dgm:pt modelId="{889E0498-0F74-41AF-8F71-BCEB3D5BF009}" type="pres">
      <dgm:prSet presAssocID="{BCF73B51-BD21-4A2B-AEFA-1FD3DBFE0CCF}" presName="sibTrans" presStyleCnt="0"/>
      <dgm:spPr/>
    </dgm:pt>
    <dgm:pt modelId="{9413B168-9FCB-499C-9521-C477E96E8769}" type="pres">
      <dgm:prSet presAssocID="{BCF73B51-BD21-4A2B-AEFA-1FD3DBFE0CCF}" presName="space" presStyleCnt="0"/>
      <dgm:spPr/>
    </dgm:pt>
    <dgm:pt modelId="{9D082DD5-AFEB-49BA-B5BC-8E921BD9E4E1}" type="pres">
      <dgm:prSet presAssocID="{AF64229B-2B9C-4A36-A5D8-FCCBA470A5A7}" presName="composite" presStyleCnt="0"/>
      <dgm:spPr/>
    </dgm:pt>
    <dgm:pt modelId="{CFC0A2A3-4CC2-43BD-B559-FD35B51F0663}" type="pres">
      <dgm:prSet presAssocID="{AF64229B-2B9C-4A36-A5D8-FCCBA470A5A7}" presName="LShape" presStyleLbl="alignNode1" presStyleIdx="2" presStyleCnt="3"/>
      <dgm:spPr/>
    </dgm:pt>
    <dgm:pt modelId="{8C1B6172-28DE-4E46-B64F-823C20695329}" type="pres">
      <dgm:prSet presAssocID="{AF64229B-2B9C-4A36-A5D8-FCCBA470A5A7}" presName="ParentText" presStyleLbl="revTx" presStyleIdx="1" presStyleCnt="2">
        <dgm:presLayoutVars>
          <dgm:chMax val="0"/>
          <dgm:chPref val="0"/>
          <dgm:bulletEnabled val="1"/>
        </dgm:presLayoutVars>
      </dgm:prSet>
      <dgm:spPr/>
    </dgm:pt>
  </dgm:ptLst>
  <dgm:cxnLst>
    <dgm:cxn modelId="{09D49A1E-AB86-4616-A451-1927A3E7F14E}" type="presOf" srcId="{C965BD32-78C0-4D9E-8161-CBFCCBF9EC70}" destId="{09580171-2418-4B5A-9FD1-3760801C4CB7}" srcOrd="0" destOrd="0" presId="urn:microsoft.com/office/officeart/2009/3/layout/StepUpProcess"/>
    <dgm:cxn modelId="{6A835F3B-5511-4816-92CF-86CFE4D570D2}" srcId="{AF64229B-2B9C-4A36-A5D8-FCCBA470A5A7}" destId="{84CC6A10-BFD5-4F6C-84BB-DDD16A837DDF}" srcOrd="0" destOrd="0" parTransId="{1C81ADDC-2BE7-4186-AC8E-82BF3A1C4A17}" sibTransId="{E5A07521-48F5-4130-9F88-901246CDDBEC}"/>
    <dgm:cxn modelId="{264B2B73-C1B1-45A1-ACD8-0254614768A4}" type="presOf" srcId="{1AEF50D2-1368-4334-B27E-83D265F99DEC}" destId="{8C1B6172-28DE-4E46-B64F-823C20695329}" srcOrd="0" destOrd="2" presId="urn:microsoft.com/office/officeart/2009/3/layout/StepUpProcess"/>
    <dgm:cxn modelId="{974F5C56-8C6E-45A1-A161-F1CB31B99FFF}" srcId="{FE94B03F-D85F-461F-BB7D-1FF2D39BC895}" destId="{AF64229B-2B9C-4A36-A5D8-FCCBA470A5A7}" srcOrd="1" destOrd="0" parTransId="{4D1472CA-8471-4010-BC9D-576658DF5C14}" sibTransId="{7798621F-8731-4EB5-9C77-FE1065B6D65E}"/>
    <dgm:cxn modelId="{C141787E-2AB6-4E08-A095-1FAA7A45751F}" type="presOf" srcId="{9888CF30-363D-4037-903B-D9C6F8DE0513}" destId="{09580171-2418-4B5A-9FD1-3760801C4CB7}" srcOrd="0" destOrd="1" presId="urn:microsoft.com/office/officeart/2009/3/layout/StepUpProcess"/>
    <dgm:cxn modelId="{B6FC01C3-BBD9-4BFC-BC99-41A86A3B708E}" srcId="{FE94B03F-D85F-461F-BB7D-1FF2D39BC895}" destId="{C965BD32-78C0-4D9E-8161-CBFCCBF9EC70}" srcOrd="0" destOrd="0" parTransId="{8BDDB932-F78B-4CC6-BA63-DD32272178F0}" sibTransId="{BCF73B51-BD21-4A2B-AEFA-1FD3DBFE0CCF}"/>
    <dgm:cxn modelId="{5A7EEFC4-FC20-4231-BF06-89ED2612DA12}" srcId="{AF64229B-2B9C-4A36-A5D8-FCCBA470A5A7}" destId="{1AEF50D2-1368-4334-B27E-83D265F99DEC}" srcOrd="1" destOrd="0" parTransId="{7EB17767-D76F-4FA8-B955-ED1F40F40D63}" sibTransId="{127FB323-8C66-441F-BA20-C0454557C1B9}"/>
    <dgm:cxn modelId="{F02FBCDA-0A6D-40EE-82DA-40FDB0A89466}" type="presOf" srcId="{84CC6A10-BFD5-4F6C-84BB-DDD16A837DDF}" destId="{8C1B6172-28DE-4E46-B64F-823C20695329}" srcOrd="0" destOrd="1" presId="urn:microsoft.com/office/officeart/2009/3/layout/StepUpProcess"/>
    <dgm:cxn modelId="{2486DEE9-8EFA-4B78-A559-4538016317D6}" type="presOf" srcId="{AF64229B-2B9C-4A36-A5D8-FCCBA470A5A7}" destId="{8C1B6172-28DE-4E46-B64F-823C20695329}" srcOrd="0" destOrd="0" presId="urn:microsoft.com/office/officeart/2009/3/layout/StepUpProcess"/>
    <dgm:cxn modelId="{122DFDEB-2B2E-4CE8-9D92-343B3B19199C}" type="presOf" srcId="{FE94B03F-D85F-461F-BB7D-1FF2D39BC895}" destId="{8E0E5E16-263A-44EB-8B05-A672A22C3D48}" srcOrd="0" destOrd="0" presId="urn:microsoft.com/office/officeart/2009/3/layout/StepUpProcess"/>
    <dgm:cxn modelId="{68B906F8-5C8B-4F3F-9AEB-EE5D43BDAC24}" srcId="{C965BD32-78C0-4D9E-8161-CBFCCBF9EC70}" destId="{9888CF30-363D-4037-903B-D9C6F8DE0513}" srcOrd="0" destOrd="0" parTransId="{2973DA88-41DA-4357-8938-B26C51C427E7}" sibTransId="{52F8A4A5-5CB2-42C3-B622-0635ACD1A8D9}"/>
    <dgm:cxn modelId="{5897601A-D4FD-4A14-8554-40EA5F1EBE88}" type="presParOf" srcId="{8E0E5E16-263A-44EB-8B05-A672A22C3D48}" destId="{15A375CA-F406-4D6C-9728-3E6969DEA63B}" srcOrd="0" destOrd="0" presId="urn:microsoft.com/office/officeart/2009/3/layout/StepUpProcess"/>
    <dgm:cxn modelId="{3C32FDE8-3290-4A09-9C1A-245A116E86B9}" type="presParOf" srcId="{15A375CA-F406-4D6C-9728-3E6969DEA63B}" destId="{1D32EA1F-6EAA-4D01-8636-06C63A4F5CD1}" srcOrd="0" destOrd="0" presId="urn:microsoft.com/office/officeart/2009/3/layout/StepUpProcess"/>
    <dgm:cxn modelId="{56790D52-1734-4500-9DA0-5119A61ACA15}" type="presParOf" srcId="{15A375CA-F406-4D6C-9728-3E6969DEA63B}" destId="{09580171-2418-4B5A-9FD1-3760801C4CB7}" srcOrd="1" destOrd="0" presId="urn:microsoft.com/office/officeart/2009/3/layout/StepUpProcess"/>
    <dgm:cxn modelId="{6A7CABFA-168F-4180-B96A-9DE9C30736C7}" type="presParOf" srcId="{15A375CA-F406-4D6C-9728-3E6969DEA63B}" destId="{C854419D-5383-43E9-A153-7A329361B5AD}" srcOrd="2" destOrd="0" presId="urn:microsoft.com/office/officeart/2009/3/layout/StepUpProcess"/>
    <dgm:cxn modelId="{AC79233E-B466-488A-95A2-E779FF6C10E1}" type="presParOf" srcId="{8E0E5E16-263A-44EB-8B05-A672A22C3D48}" destId="{889E0498-0F74-41AF-8F71-BCEB3D5BF009}" srcOrd="1" destOrd="0" presId="urn:microsoft.com/office/officeart/2009/3/layout/StepUpProcess"/>
    <dgm:cxn modelId="{313D81CD-24E1-4122-9291-046ADB4871F4}" type="presParOf" srcId="{889E0498-0F74-41AF-8F71-BCEB3D5BF009}" destId="{9413B168-9FCB-499C-9521-C477E96E8769}" srcOrd="0" destOrd="0" presId="urn:microsoft.com/office/officeart/2009/3/layout/StepUpProcess"/>
    <dgm:cxn modelId="{F8399E86-B620-4C1F-BABC-F6690528A791}" type="presParOf" srcId="{8E0E5E16-263A-44EB-8B05-A672A22C3D48}" destId="{9D082DD5-AFEB-49BA-B5BC-8E921BD9E4E1}" srcOrd="2" destOrd="0" presId="urn:microsoft.com/office/officeart/2009/3/layout/StepUpProcess"/>
    <dgm:cxn modelId="{0E13ADF1-2FCF-4E20-AA9A-17C894A7B121}" type="presParOf" srcId="{9D082DD5-AFEB-49BA-B5BC-8E921BD9E4E1}" destId="{CFC0A2A3-4CC2-43BD-B559-FD35B51F0663}" srcOrd="0" destOrd="0" presId="urn:microsoft.com/office/officeart/2009/3/layout/StepUpProcess"/>
    <dgm:cxn modelId="{4F9EE5A8-898A-4188-9E48-1C4A5FB56361}" type="presParOf" srcId="{9D082DD5-AFEB-49BA-B5BC-8E921BD9E4E1}" destId="{8C1B6172-28DE-4E46-B64F-823C20695329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DD20F0-CD30-4D7F-9F41-DFB727A91DEF}">
      <dsp:nvSpPr>
        <dsp:cNvPr id="0" name=""/>
        <dsp:cNvSpPr/>
      </dsp:nvSpPr>
      <dsp:spPr>
        <a:xfrm>
          <a:off x="4359" y="72599"/>
          <a:ext cx="2621355" cy="4608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准备（</a:t>
          </a:r>
          <a:r>
            <a:rPr lang="en-US" altLang="zh-CN" sz="1600" kern="1200" dirty="0"/>
            <a:t>1+1</a:t>
          </a:r>
          <a:r>
            <a:rPr lang="zh-CN" altLang="en-US" sz="1600" kern="1200" dirty="0"/>
            <a:t>）</a:t>
          </a:r>
        </a:p>
      </dsp:txBody>
      <dsp:txXfrm>
        <a:off x="4359" y="72599"/>
        <a:ext cx="2621355" cy="460800"/>
      </dsp:txXfrm>
    </dsp:sp>
    <dsp:sp modelId="{F1541745-3E90-48DB-8D3C-1AA896512F9A}">
      <dsp:nvSpPr>
        <dsp:cNvPr id="0" name=""/>
        <dsp:cNvSpPr/>
      </dsp:nvSpPr>
      <dsp:spPr>
        <a:xfrm>
          <a:off x="4359" y="533399"/>
          <a:ext cx="2621355" cy="127368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600" kern="1200" dirty="0"/>
            <a:t>Anaconda</a:t>
          </a:r>
          <a:r>
            <a:rPr lang="zh-CN" altLang="en-US" sz="1600" kern="1200" dirty="0"/>
            <a:t>安装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600" kern="1200" dirty="0" err="1"/>
            <a:t>Jupyter</a:t>
          </a:r>
          <a:r>
            <a:rPr lang="en-US" altLang="zh-CN" sz="1600" kern="1200" dirty="0"/>
            <a:t> Notebook</a:t>
          </a:r>
          <a:r>
            <a:rPr lang="zh-CN" altLang="en-US" sz="1600" kern="1200" dirty="0"/>
            <a:t>使用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初识</a:t>
          </a:r>
          <a:r>
            <a:rPr lang="en-US" altLang="zh-CN" sz="1600" kern="1200" dirty="0"/>
            <a:t>Python</a:t>
          </a:r>
          <a:endParaRPr lang="zh-CN" altLang="en-US" sz="1600" kern="1200" dirty="0"/>
        </a:p>
      </dsp:txBody>
      <dsp:txXfrm>
        <a:off x="4359" y="533399"/>
        <a:ext cx="2621355" cy="1273680"/>
      </dsp:txXfrm>
    </dsp:sp>
    <dsp:sp modelId="{2F8A7992-A4C7-4D6D-AEE9-0DC2A64E1B2C}">
      <dsp:nvSpPr>
        <dsp:cNvPr id="0" name=""/>
        <dsp:cNvSpPr/>
      </dsp:nvSpPr>
      <dsp:spPr>
        <a:xfrm>
          <a:off x="2992705" y="72599"/>
          <a:ext cx="2621355" cy="4608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结构化程序设计（</a:t>
          </a:r>
          <a:r>
            <a:rPr lang="en-US" altLang="zh-CN" sz="1600" kern="1200" dirty="0"/>
            <a:t>5+5</a:t>
          </a:r>
          <a:r>
            <a:rPr lang="zh-CN" altLang="en-US" sz="1600" kern="1200" dirty="0"/>
            <a:t>）</a:t>
          </a:r>
        </a:p>
      </dsp:txBody>
      <dsp:txXfrm>
        <a:off x="2992705" y="72599"/>
        <a:ext cx="2621355" cy="460800"/>
      </dsp:txXfrm>
    </dsp:sp>
    <dsp:sp modelId="{4AC520D6-63E2-4DA8-B4DF-40E41ADB1C5A}">
      <dsp:nvSpPr>
        <dsp:cNvPr id="0" name=""/>
        <dsp:cNvSpPr/>
      </dsp:nvSpPr>
      <dsp:spPr>
        <a:xfrm>
          <a:off x="2992705" y="512829"/>
          <a:ext cx="2621355" cy="127368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数据类型初步、基本运算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控制语句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函数、作用域</a:t>
          </a:r>
        </a:p>
      </dsp:txBody>
      <dsp:txXfrm>
        <a:off x="2992705" y="512829"/>
        <a:ext cx="2621355" cy="1273680"/>
      </dsp:txXfrm>
    </dsp:sp>
    <dsp:sp modelId="{5F84E303-24DF-4AA8-8470-FEB4B480B61F}">
      <dsp:nvSpPr>
        <dsp:cNvPr id="0" name=""/>
        <dsp:cNvSpPr/>
      </dsp:nvSpPr>
      <dsp:spPr>
        <a:xfrm>
          <a:off x="5981050" y="72599"/>
          <a:ext cx="2621355" cy="4608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面向对象程序设计（</a:t>
          </a:r>
          <a:r>
            <a:rPr lang="en-US" altLang="zh-CN" sz="1600" kern="1200" dirty="0"/>
            <a:t>5+5</a:t>
          </a:r>
          <a:r>
            <a:rPr lang="zh-CN" altLang="en-US" sz="1600" kern="1200" dirty="0"/>
            <a:t>）</a:t>
          </a:r>
        </a:p>
      </dsp:txBody>
      <dsp:txXfrm>
        <a:off x="5981050" y="72599"/>
        <a:ext cx="2621355" cy="460800"/>
      </dsp:txXfrm>
    </dsp:sp>
    <dsp:sp modelId="{CEB67BF9-087B-4A77-B4E1-47BDB6559FED}">
      <dsp:nvSpPr>
        <dsp:cNvPr id="0" name=""/>
        <dsp:cNvSpPr/>
      </dsp:nvSpPr>
      <dsp:spPr>
        <a:xfrm>
          <a:off x="5986844" y="533042"/>
          <a:ext cx="2621355" cy="127368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类和对象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继承与多态（鸭子类型）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数据类型进阶</a:t>
          </a:r>
        </a:p>
      </dsp:txBody>
      <dsp:txXfrm>
        <a:off x="5986844" y="533042"/>
        <a:ext cx="2621355" cy="1273680"/>
      </dsp:txXfrm>
    </dsp:sp>
    <dsp:sp modelId="{9E9F9454-E158-4B4E-919B-C816E122CF68}">
      <dsp:nvSpPr>
        <dsp:cNvPr id="0" name=""/>
        <dsp:cNvSpPr/>
      </dsp:nvSpPr>
      <dsp:spPr>
        <a:xfrm>
          <a:off x="8969396" y="72599"/>
          <a:ext cx="2621355" cy="4608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IO</a:t>
          </a:r>
          <a:r>
            <a:rPr lang="zh-CN" altLang="en-US" sz="1600" kern="1200" dirty="0"/>
            <a:t>编程与异常处理（</a:t>
          </a:r>
          <a:r>
            <a:rPr lang="en-US" altLang="zh-CN" sz="1600" kern="1200" dirty="0"/>
            <a:t>1+1</a:t>
          </a:r>
          <a:r>
            <a:rPr lang="zh-CN" altLang="en-US" sz="1600" kern="1200" dirty="0"/>
            <a:t>）</a:t>
          </a:r>
        </a:p>
      </dsp:txBody>
      <dsp:txXfrm>
        <a:off x="8969396" y="72599"/>
        <a:ext cx="2621355" cy="460800"/>
      </dsp:txXfrm>
    </dsp:sp>
    <dsp:sp modelId="{9812DB08-B88E-4CB0-AF90-34293DF2268A}">
      <dsp:nvSpPr>
        <dsp:cNvPr id="0" name=""/>
        <dsp:cNvSpPr/>
      </dsp:nvSpPr>
      <dsp:spPr>
        <a:xfrm>
          <a:off x="8969396" y="533399"/>
          <a:ext cx="2621355" cy="127368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/>
            <a:t>文件读写</a:t>
          </a:r>
          <a:endParaRPr lang="zh-CN" alt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异常处理</a:t>
          </a:r>
        </a:p>
      </dsp:txBody>
      <dsp:txXfrm>
        <a:off x="8969396" y="533399"/>
        <a:ext cx="2621355" cy="127368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32EA1F-6EAA-4D01-8636-06C63A4F5CD1}">
      <dsp:nvSpPr>
        <dsp:cNvPr id="0" name=""/>
        <dsp:cNvSpPr/>
      </dsp:nvSpPr>
      <dsp:spPr>
        <a:xfrm rot="5400000">
          <a:off x="1763922" y="924582"/>
          <a:ext cx="1595404" cy="2654717"/>
        </a:xfrm>
        <a:prstGeom prst="corner">
          <a:avLst>
            <a:gd name="adj1" fmla="val 16120"/>
            <a:gd name="adj2" fmla="val 1611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9580171-2418-4B5A-9FD1-3760801C4CB7}">
      <dsp:nvSpPr>
        <dsp:cNvPr id="0" name=""/>
        <dsp:cNvSpPr/>
      </dsp:nvSpPr>
      <dsp:spPr>
        <a:xfrm>
          <a:off x="1497609" y="1717770"/>
          <a:ext cx="2396693" cy="2100842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数据分块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en-US" sz="2000" kern="1200" dirty="0"/>
            <a:t>Python</a:t>
          </a:r>
          <a:r>
            <a:rPr lang="zh-CN" altLang="en-US" sz="2000" kern="1200" dirty="0"/>
            <a:t>提供的切片操作</a:t>
          </a:r>
        </a:p>
      </dsp:txBody>
      <dsp:txXfrm>
        <a:off x="1497609" y="1717770"/>
        <a:ext cx="2396693" cy="2100842"/>
      </dsp:txXfrm>
    </dsp:sp>
    <dsp:sp modelId="{C854419D-5383-43E9-A153-7A329361B5AD}">
      <dsp:nvSpPr>
        <dsp:cNvPr id="0" name=""/>
        <dsp:cNvSpPr/>
      </dsp:nvSpPr>
      <dsp:spPr>
        <a:xfrm>
          <a:off x="3442097" y="729139"/>
          <a:ext cx="452206" cy="452206"/>
        </a:xfrm>
        <a:prstGeom prst="triangle">
          <a:avLst>
            <a:gd name="adj" fmla="val 100000"/>
          </a:avLst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FC0A2A3-4CC2-43BD-B559-FD35B51F0663}">
      <dsp:nvSpPr>
        <dsp:cNvPr id="0" name=""/>
        <dsp:cNvSpPr/>
      </dsp:nvSpPr>
      <dsp:spPr>
        <a:xfrm rot="5400000">
          <a:off x="4697943" y="198555"/>
          <a:ext cx="1595404" cy="2654717"/>
        </a:xfrm>
        <a:prstGeom prst="corner">
          <a:avLst>
            <a:gd name="adj1" fmla="val 16120"/>
            <a:gd name="adj2" fmla="val 16110"/>
          </a:avLst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C1B6172-28DE-4E46-B64F-823C20695329}">
      <dsp:nvSpPr>
        <dsp:cNvPr id="0" name=""/>
        <dsp:cNvSpPr/>
      </dsp:nvSpPr>
      <dsp:spPr>
        <a:xfrm>
          <a:off x="4431631" y="991744"/>
          <a:ext cx="2396693" cy="2100842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矩阵哈达玛积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en-US" sz="2000" kern="1200" dirty="0"/>
            <a:t>NumPy</a:t>
          </a:r>
          <a:r>
            <a:rPr lang="zh-CN" altLang="en-US" sz="2000" kern="1200" dirty="0"/>
            <a:t>工具包</a:t>
          </a:r>
          <a:r>
            <a:rPr lang="en-US" altLang="en-US" sz="2000" kern="1200" dirty="0" err="1"/>
            <a:t>ndarray</a:t>
          </a:r>
          <a:r>
            <a:rPr lang="zh-CN" altLang="en-US" sz="2000" kern="1200" dirty="0"/>
            <a:t>类对象的*运算符</a:t>
          </a:r>
        </a:p>
      </dsp:txBody>
      <dsp:txXfrm>
        <a:off x="4431631" y="991744"/>
        <a:ext cx="2396693" cy="2100842"/>
      </dsp:txXfrm>
    </dsp:sp>
    <dsp:sp modelId="{8437690C-4DCB-44AD-8A6B-6CDBBE40A31E}">
      <dsp:nvSpPr>
        <dsp:cNvPr id="0" name=""/>
        <dsp:cNvSpPr/>
      </dsp:nvSpPr>
      <dsp:spPr>
        <a:xfrm>
          <a:off x="6376118" y="3112"/>
          <a:ext cx="452206" cy="452206"/>
        </a:xfrm>
        <a:prstGeom prst="triangle">
          <a:avLst>
            <a:gd name="adj" fmla="val 100000"/>
          </a:avLst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F275A22-1F55-46E6-8403-EF43E4B4AE30}">
      <dsp:nvSpPr>
        <dsp:cNvPr id="0" name=""/>
        <dsp:cNvSpPr/>
      </dsp:nvSpPr>
      <dsp:spPr>
        <a:xfrm rot="5400000">
          <a:off x="7631964" y="-527470"/>
          <a:ext cx="1595404" cy="2654717"/>
        </a:xfrm>
        <a:prstGeom prst="corner">
          <a:avLst>
            <a:gd name="adj1" fmla="val 16120"/>
            <a:gd name="adj2" fmla="val 1611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88A153A-A068-47BB-8F9C-0CAD8BA591DC}">
      <dsp:nvSpPr>
        <dsp:cNvPr id="0" name=""/>
        <dsp:cNvSpPr/>
      </dsp:nvSpPr>
      <dsp:spPr>
        <a:xfrm>
          <a:off x="7365652" y="265717"/>
          <a:ext cx="2396693" cy="2100842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矩阵元素求和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NumPy</a:t>
          </a:r>
          <a:r>
            <a:rPr lang="zh-CN" altLang="en-US" sz="2000" kern="1200" dirty="0"/>
            <a:t>工具包的</a:t>
          </a:r>
          <a:r>
            <a:rPr lang="en-US" altLang="zh-CN" sz="2000" kern="1200" dirty="0"/>
            <a:t>sum</a:t>
          </a:r>
          <a:r>
            <a:rPr lang="zh-CN" altLang="en-US" sz="2000" kern="1200" dirty="0"/>
            <a:t>函数</a:t>
          </a:r>
        </a:p>
      </dsp:txBody>
      <dsp:txXfrm>
        <a:off x="7365652" y="265717"/>
        <a:ext cx="2396693" cy="210084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2684F8-4847-4A23-8650-2020296176B9}">
      <dsp:nvSpPr>
        <dsp:cNvPr id="0" name=""/>
        <dsp:cNvSpPr/>
      </dsp:nvSpPr>
      <dsp:spPr>
        <a:xfrm>
          <a:off x="146701" y="427063"/>
          <a:ext cx="8772869" cy="7975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提示</a:t>
          </a:r>
        </a:p>
      </dsp:txBody>
      <dsp:txXfrm>
        <a:off x="146701" y="427063"/>
        <a:ext cx="8772869" cy="797533"/>
      </dsp:txXfrm>
    </dsp:sp>
    <dsp:sp modelId="{62FF9024-BA60-4A17-8B46-66B32B5C7592}">
      <dsp:nvSpPr>
        <dsp:cNvPr id="0" name=""/>
        <dsp:cNvSpPr/>
      </dsp:nvSpPr>
      <dsp:spPr>
        <a:xfrm>
          <a:off x="146701" y="1224597"/>
          <a:ext cx="2052851" cy="1624605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3F06FA-9022-4BF1-B9B3-819DB8913F0E}">
      <dsp:nvSpPr>
        <dsp:cNvPr id="0" name=""/>
        <dsp:cNvSpPr/>
      </dsp:nvSpPr>
      <dsp:spPr>
        <a:xfrm>
          <a:off x="1379777" y="1224597"/>
          <a:ext cx="2052851" cy="1624605"/>
        </a:xfrm>
        <a:prstGeom prst="chevron">
          <a:avLst>
            <a:gd name="adj" fmla="val 70610"/>
          </a:avLst>
        </a:prstGeom>
        <a:solidFill>
          <a:schemeClr val="accent3">
            <a:hueOff val="451767"/>
            <a:satOff val="16667"/>
            <a:lumOff val="-2451"/>
            <a:alphaOff val="0"/>
          </a:schemeClr>
        </a:solidFill>
        <a:ln w="12700" cap="flat" cmpd="sng" algn="ctr">
          <a:solidFill>
            <a:schemeClr val="accent3">
              <a:hueOff val="451767"/>
              <a:satOff val="16667"/>
              <a:lumOff val="-24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568D42-1903-4D7A-BE01-A9A497F465B9}">
      <dsp:nvSpPr>
        <dsp:cNvPr id="0" name=""/>
        <dsp:cNvSpPr/>
      </dsp:nvSpPr>
      <dsp:spPr>
        <a:xfrm>
          <a:off x="2613827" y="1224597"/>
          <a:ext cx="2052851" cy="1624605"/>
        </a:xfrm>
        <a:prstGeom prst="chevron">
          <a:avLst>
            <a:gd name="adj" fmla="val 70610"/>
          </a:avLst>
        </a:prstGeom>
        <a:solidFill>
          <a:schemeClr val="accent3">
            <a:hueOff val="903533"/>
            <a:satOff val="33333"/>
            <a:lumOff val="-4902"/>
            <a:alphaOff val="0"/>
          </a:schemeClr>
        </a:solidFill>
        <a:ln w="12700" cap="flat" cmpd="sng" algn="ctr">
          <a:solidFill>
            <a:schemeClr val="accent3">
              <a:hueOff val="903533"/>
              <a:satOff val="33333"/>
              <a:lumOff val="-49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43C0F6-240A-4F59-99AB-980D2E04C6B1}">
      <dsp:nvSpPr>
        <dsp:cNvPr id="0" name=""/>
        <dsp:cNvSpPr/>
      </dsp:nvSpPr>
      <dsp:spPr>
        <a:xfrm>
          <a:off x="3846903" y="1224597"/>
          <a:ext cx="2052851" cy="1624605"/>
        </a:xfrm>
        <a:prstGeom prst="chevron">
          <a:avLst>
            <a:gd name="adj" fmla="val 7061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accent3">
              <a:hueOff val="1355300"/>
              <a:satOff val="50000"/>
              <a:lumOff val="-7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DF9D04-5E17-48C3-8117-21A1A8979E87}">
      <dsp:nvSpPr>
        <dsp:cNvPr id="0" name=""/>
        <dsp:cNvSpPr/>
      </dsp:nvSpPr>
      <dsp:spPr>
        <a:xfrm>
          <a:off x="5080953" y="1224597"/>
          <a:ext cx="2052851" cy="1624605"/>
        </a:xfrm>
        <a:prstGeom prst="chevron">
          <a:avLst>
            <a:gd name="adj" fmla="val 70610"/>
          </a:avLst>
        </a:prstGeom>
        <a:solidFill>
          <a:schemeClr val="accent3">
            <a:hueOff val="1807066"/>
            <a:satOff val="66667"/>
            <a:lumOff val="-9804"/>
            <a:alphaOff val="0"/>
          </a:schemeClr>
        </a:solidFill>
        <a:ln w="12700" cap="flat" cmpd="sng" algn="ctr">
          <a:solidFill>
            <a:schemeClr val="accent3">
              <a:hueOff val="1807066"/>
              <a:satOff val="66667"/>
              <a:lumOff val="-980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705A0C-77F9-42D2-8E42-DDE6230C9725}">
      <dsp:nvSpPr>
        <dsp:cNvPr id="0" name=""/>
        <dsp:cNvSpPr/>
      </dsp:nvSpPr>
      <dsp:spPr>
        <a:xfrm>
          <a:off x="6314029" y="1224597"/>
          <a:ext cx="2052851" cy="1624605"/>
        </a:xfrm>
        <a:prstGeom prst="chevron">
          <a:avLst>
            <a:gd name="adj" fmla="val 70610"/>
          </a:avLst>
        </a:prstGeom>
        <a:solidFill>
          <a:schemeClr val="accent3">
            <a:hueOff val="2258833"/>
            <a:satOff val="83333"/>
            <a:lumOff val="-12255"/>
            <a:alphaOff val="0"/>
          </a:schemeClr>
        </a:solidFill>
        <a:ln w="12700" cap="flat" cmpd="sng" algn="ctr">
          <a:solidFill>
            <a:schemeClr val="accent3">
              <a:hueOff val="2258833"/>
              <a:satOff val="83333"/>
              <a:lumOff val="-1225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0D549A-315C-4D53-94FE-95C96DC5CB91}">
      <dsp:nvSpPr>
        <dsp:cNvPr id="0" name=""/>
        <dsp:cNvSpPr/>
      </dsp:nvSpPr>
      <dsp:spPr>
        <a:xfrm>
          <a:off x="7548079" y="1224597"/>
          <a:ext cx="2052851" cy="1624605"/>
        </a:xfrm>
        <a:prstGeom prst="chevron">
          <a:avLst>
            <a:gd name="adj" fmla="val 70610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9D865A-33DF-4A9E-8D6B-4B9BF6B60558}">
      <dsp:nvSpPr>
        <dsp:cNvPr id="0" name=""/>
        <dsp:cNvSpPr/>
      </dsp:nvSpPr>
      <dsp:spPr>
        <a:xfrm>
          <a:off x="146701" y="1341244"/>
          <a:ext cx="8886917" cy="139131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260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由于计算精度问题，还原的明文矩阵与原始的明文矩阵会存在一定的偏差。</a:t>
          </a:r>
        </a:p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已知原始明文矩阵中的元素都是整数，因此在第</a:t>
          </a:r>
          <a:r>
            <a:rPr lang="en-US" altLang="en-US" sz="1900" kern="1200" dirty="0"/>
            <a:t>19</a:t>
          </a:r>
          <a:r>
            <a:rPr lang="zh-CN" altLang="en-US" sz="1900" kern="1200" dirty="0"/>
            <a:t>行代码中需要通过调用</a:t>
          </a:r>
          <a:r>
            <a:rPr lang="en-US" altLang="en-US" sz="1900" kern="1200" dirty="0" err="1"/>
            <a:t>np.around</a:t>
          </a:r>
          <a:r>
            <a:rPr lang="zh-CN" altLang="en-US" sz="1900" kern="1200" dirty="0"/>
            <a:t>函数对</a:t>
          </a:r>
          <a:r>
            <a:rPr lang="en-US" altLang="en-US" sz="1900" kern="1200" dirty="0"/>
            <a:t>C</a:t>
          </a:r>
          <a:r>
            <a:rPr lang="zh-CN" altLang="en-US" sz="1900" kern="1200" dirty="0"/>
            <a:t>中的元素四舍五入得到整数部分。</a:t>
          </a:r>
        </a:p>
      </dsp:txBody>
      <dsp:txXfrm>
        <a:off x="146701" y="1341244"/>
        <a:ext cx="8886917" cy="1391312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2684F8-4847-4A23-8650-2020296176B9}">
      <dsp:nvSpPr>
        <dsp:cNvPr id="0" name=""/>
        <dsp:cNvSpPr/>
      </dsp:nvSpPr>
      <dsp:spPr>
        <a:xfrm>
          <a:off x="146701" y="427063"/>
          <a:ext cx="8772869" cy="7975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提示</a:t>
          </a:r>
        </a:p>
      </dsp:txBody>
      <dsp:txXfrm>
        <a:off x="146701" y="427063"/>
        <a:ext cx="8772869" cy="797533"/>
      </dsp:txXfrm>
    </dsp:sp>
    <dsp:sp modelId="{62FF9024-BA60-4A17-8B46-66B32B5C7592}">
      <dsp:nvSpPr>
        <dsp:cNvPr id="0" name=""/>
        <dsp:cNvSpPr/>
      </dsp:nvSpPr>
      <dsp:spPr>
        <a:xfrm>
          <a:off x="146701" y="1224597"/>
          <a:ext cx="2052851" cy="1624605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3F06FA-9022-4BF1-B9B3-819DB8913F0E}">
      <dsp:nvSpPr>
        <dsp:cNvPr id="0" name=""/>
        <dsp:cNvSpPr/>
      </dsp:nvSpPr>
      <dsp:spPr>
        <a:xfrm>
          <a:off x="1379777" y="1224597"/>
          <a:ext cx="2052851" cy="1624605"/>
        </a:xfrm>
        <a:prstGeom prst="chevron">
          <a:avLst>
            <a:gd name="adj" fmla="val 70610"/>
          </a:avLst>
        </a:prstGeom>
        <a:solidFill>
          <a:schemeClr val="accent3">
            <a:hueOff val="451767"/>
            <a:satOff val="16667"/>
            <a:lumOff val="-2451"/>
            <a:alphaOff val="0"/>
          </a:schemeClr>
        </a:solidFill>
        <a:ln w="12700" cap="flat" cmpd="sng" algn="ctr">
          <a:solidFill>
            <a:schemeClr val="accent3">
              <a:hueOff val="451767"/>
              <a:satOff val="16667"/>
              <a:lumOff val="-24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568D42-1903-4D7A-BE01-A9A497F465B9}">
      <dsp:nvSpPr>
        <dsp:cNvPr id="0" name=""/>
        <dsp:cNvSpPr/>
      </dsp:nvSpPr>
      <dsp:spPr>
        <a:xfrm>
          <a:off x="2613827" y="1224597"/>
          <a:ext cx="2052851" cy="1624605"/>
        </a:xfrm>
        <a:prstGeom prst="chevron">
          <a:avLst>
            <a:gd name="adj" fmla="val 70610"/>
          </a:avLst>
        </a:prstGeom>
        <a:solidFill>
          <a:schemeClr val="accent3">
            <a:hueOff val="903533"/>
            <a:satOff val="33333"/>
            <a:lumOff val="-4902"/>
            <a:alphaOff val="0"/>
          </a:schemeClr>
        </a:solidFill>
        <a:ln w="12700" cap="flat" cmpd="sng" algn="ctr">
          <a:solidFill>
            <a:schemeClr val="accent3">
              <a:hueOff val="903533"/>
              <a:satOff val="33333"/>
              <a:lumOff val="-49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43C0F6-240A-4F59-99AB-980D2E04C6B1}">
      <dsp:nvSpPr>
        <dsp:cNvPr id="0" name=""/>
        <dsp:cNvSpPr/>
      </dsp:nvSpPr>
      <dsp:spPr>
        <a:xfrm>
          <a:off x="3846903" y="1224597"/>
          <a:ext cx="2052851" cy="1624605"/>
        </a:xfrm>
        <a:prstGeom prst="chevron">
          <a:avLst>
            <a:gd name="adj" fmla="val 7061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accent3">
              <a:hueOff val="1355300"/>
              <a:satOff val="50000"/>
              <a:lumOff val="-7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DF9D04-5E17-48C3-8117-21A1A8979E87}">
      <dsp:nvSpPr>
        <dsp:cNvPr id="0" name=""/>
        <dsp:cNvSpPr/>
      </dsp:nvSpPr>
      <dsp:spPr>
        <a:xfrm>
          <a:off x="5080953" y="1224597"/>
          <a:ext cx="2052851" cy="1624605"/>
        </a:xfrm>
        <a:prstGeom prst="chevron">
          <a:avLst>
            <a:gd name="adj" fmla="val 70610"/>
          </a:avLst>
        </a:prstGeom>
        <a:solidFill>
          <a:schemeClr val="accent3">
            <a:hueOff val="1807066"/>
            <a:satOff val="66667"/>
            <a:lumOff val="-9804"/>
            <a:alphaOff val="0"/>
          </a:schemeClr>
        </a:solidFill>
        <a:ln w="12700" cap="flat" cmpd="sng" algn="ctr">
          <a:solidFill>
            <a:schemeClr val="accent3">
              <a:hueOff val="1807066"/>
              <a:satOff val="66667"/>
              <a:lumOff val="-980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705A0C-77F9-42D2-8E42-DDE6230C9725}">
      <dsp:nvSpPr>
        <dsp:cNvPr id="0" name=""/>
        <dsp:cNvSpPr/>
      </dsp:nvSpPr>
      <dsp:spPr>
        <a:xfrm>
          <a:off x="6314029" y="1224597"/>
          <a:ext cx="2052851" cy="1624605"/>
        </a:xfrm>
        <a:prstGeom prst="chevron">
          <a:avLst>
            <a:gd name="adj" fmla="val 70610"/>
          </a:avLst>
        </a:prstGeom>
        <a:solidFill>
          <a:schemeClr val="accent3">
            <a:hueOff val="2258833"/>
            <a:satOff val="83333"/>
            <a:lumOff val="-12255"/>
            <a:alphaOff val="0"/>
          </a:schemeClr>
        </a:solidFill>
        <a:ln w="12700" cap="flat" cmpd="sng" algn="ctr">
          <a:solidFill>
            <a:schemeClr val="accent3">
              <a:hueOff val="2258833"/>
              <a:satOff val="83333"/>
              <a:lumOff val="-1225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0D549A-315C-4D53-94FE-95C96DC5CB91}">
      <dsp:nvSpPr>
        <dsp:cNvPr id="0" name=""/>
        <dsp:cNvSpPr/>
      </dsp:nvSpPr>
      <dsp:spPr>
        <a:xfrm>
          <a:off x="7548079" y="1224597"/>
          <a:ext cx="2052851" cy="1624605"/>
        </a:xfrm>
        <a:prstGeom prst="chevron">
          <a:avLst>
            <a:gd name="adj" fmla="val 70610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9D865A-33DF-4A9E-8D6B-4B9BF6B60558}">
      <dsp:nvSpPr>
        <dsp:cNvPr id="0" name=""/>
        <dsp:cNvSpPr/>
      </dsp:nvSpPr>
      <dsp:spPr>
        <a:xfrm>
          <a:off x="146701" y="1462342"/>
          <a:ext cx="8886917" cy="114911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200" kern="1200" dirty="0" err="1"/>
            <a:t>np.zeros</a:t>
          </a:r>
          <a:r>
            <a:rPr lang="zh-CN" altLang="en-US" sz="2200" kern="1200" dirty="0"/>
            <a:t>函数的作用是根据指定形状创建所有元素值都为零的</a:t>
          </a:r>
          <a:r>
            <a:rPr lang="en-US" altLang="en-US" sz="2200" kern="1200" dirty="0" err="1"/>
            <a:t>ndarray</a:t>
          </a:r>
          <a:r>
            <a:rPr lang="zh-CN" altLang="en-US" sz="2200" kern="1200" dirty="0"/>
            <a:t>类对象，参数</a:t>
          </a:r>
          <a:r>
            <a:rPr lang="en-US" altLang="en-US" sz="2200" kern="1200" dirty="0"/>
            <a:t>(2, 2)</a:t>
          </a:r>
          <a:r>
            <a:rPr lang="zh-CN" altLang="en-US" sz="2200" kern="1200" dirty="0"/>
            <a:t>表示创建的</a:t>
          </a:r>
          <a:r>
            <a:rPr lang="en-US" altLang="en-US" sz="2200" kern="1200" dirty="0" err="1"/>
            <a:t>ndarray</a:t>
          </a:r>
          <a:r>
            <a:rPr lang="zh-CN" altLang="en-US" sz="2200" kern="1200" dirty="0"/>
            <a:t>类对象的形状，即</a:t>
          </a:r>
          <a:r>
            <a:rPr lang="en-US" altLang="en-US" sz="2200" kern="1200" dirty="0"/>
            <a:t>2</a:t>
          </a:r>
          <a:r>
            <a:rPr lang="zh-CN" altLang="en-US" sz="2200" kern="1200" dirty="0"/>
            <a:t>行*</a:t>
          </a:r>
          <a:r>
            <a:rPr lang="en-US" altLang="en-US" sz="2200" kern="1200" dirty="0"/>
            <a:t>2</a:t>
          </a:r>
          <a:r>
            <a:rPr lang="zh-CN" altLang="en-US" sz="2200" kern="1200" dirty="0"/>
            <a:t>列。</a:t>
          </a:r>
        </a:p>
      </dsp:txBody>
      <dsp:txXfrm>
        <a:off x="146701" y="1462342"/>
        <a:ext cx="8886917" cy="1149115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3FF3A3-EB57-473D-974E-9078FCC6655F}">
      <dsp:nvSpPr>
        <dsp:cNvPr id="0" name=""/>
        <dsp:cNvSpPr/>
      </dsp:nvSpPr>
      <dsp:spPr>
        <a:xfrm>
          <a:off x="2898" y="0"/>
          <a:ext cx="5100913" cy="2575418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6000" r="-4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62D42D-B08D-4649-9B2F-958B7382CF6B}">
      <dsp:nvSpPr>
        <dsp:cNvPr id="0" name=""/>
        <dsp:cNvSpPr/>
      </dsp:nvSpPr>
      <dsp:spPr>
        <a:xfrm>
          <a:off x="833280" y="1545251"/>
          <a:ext cx="5100913" cy="25754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200" kern="1200" dirty="0"/>
            <a:t>灵活运用</a:t>
          </a:r>
          <a:r>
            <a:rPr lang="en-US" altLang="zh-CN" sz="3200" kern="1200" dirty="0"/>
            <a:t>Python</a:t>
          </a:r>
          <a:r>
            <a:rPr lang="zh-CN" altLang="en-US" sz="3200" kern="1200" dirty="0"/>
            <a:t>工具包，更加高效便捷地完成计算问题求解</a:t>
          </a:r>
        </a:p>
      </dsp:txBody>
      <dsp:txXfrm>
        <a:off x="908711" y="1620682"/>
        <a:ext cx="4950051" cy="24245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DD20F0-CD30-4D7F-9F41-DFB727A91DEF}">
      <dsp:nvSpPr>
        <dsp:cNvPr id="0" name=""/>
        <dsp:cNvSpPr/>
      </dsp:nvSpPr>
      <dsp:spPr>
        <a:xfrm>
          <a:off x="27" y="5036"/>
          <a:ext cx="2650175" cy="87387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初识</a:t>
          </a:r>
          <a:r>
            <a:rPr lang="en-US" altLang="zh-CN" sz="1800" kern="1200" dirty="0"/>
            <a:t>Python</a:t>
          </a:r>
          <a:r>
            <a:rPr lang="zh-CN" altLang="en-US" sz="1800" kern="1200" dirty="0"/>
            <a:t>工具包（</a:t>
          </a:r>
          <a:r>
            <a:rPr lang="en-US" altLang="zh-CN" sz="1800" kern="1200" dirty="0"/>
            <a:t>2+2</a:t>
          </a:r>
          <a:r>
            <a:rPr lang="zh-CN" altLang="en-US" sz="1800" kern="1200" dirty="0"/>
            <a:t>）</a:t>
          </a:r>
        </a:p>
      </dsp:txBody>
      <dsp:txXfrm>
        <a:off x="27" y="5036"/>
        <a:ext cx="2650175" cy="873871"/>
      </dsp:txXfrm>
    </dsp:sp>
    <dsp:sp modelId="{F1541745-3E90-48DB-8D3C-1AA896512F9A}">
      <dsp:nvSpPr>
        <dsp:cNvPr id="0" name=""/>
        <dsp:cNvSpPr/>
      </dsp:nvSpPr>
      <dsp:spPr>
        <a:xfrm>
          <a:off x="27" y="878908"/>
          <a:ext cx="2650175" cy="1432889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800" kern="1200" dirty="0"/>
            <a:t>传统编程回顾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800" kern="1200" dirty="0"/>
            <a:t>工具包编程引入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800" kern="1200" dirty="0"/>
            <a:t>问题求解示例</a:t>
          </a:r>
        </a:p>
      </dsp:txBody>
      <dsp:txXfrm>
        <a:off x="27" y="878908"/>
        <a:ext cx="2650175" cy="1432889"/>
      </dsp:txXfrm>
    </dsp:sp>
    <dsp:sp modelId="{2F8A7992-A4C7-4D6D-AEE9-0DC2A64E1B2C}">
      <dsp:nvSpPr>
        <dsp:cNvPr id="0" name=""/>
        <dsp:cNvSpPr/>
      </dsp:nvSpPr>
      <dsp:spPr>
        <a:xfrm>
          <a:off x="3021228" y="5036"/>
          <a:ext cx="2650175" cy="87387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常用工具包（</a:t>
          </a:r>
          <a:r>
            <a:rPr lang="en-US" altLang="zh-CN" sz="1800" kern="1200" dirty="0"/>
            <a:t>4+4</a:t>
          </a:r>
          <a:r>
            <a:rPr lang="zh-CN" altLang="en-US" sz="1800" kern="1200" dirty="0"/>
            <a:t>）</a:t>
          </a:r>
        </a:p>
      </dsp:txBody>
      <dsp:txXfrm>
        <a:off x="3021228" y="5036"/>
        <a:ext cx="2650175" cy="873871"/>
      </dsp:txXfrm>
    </dsp:sp>
    <dsp:sp modelId="{4AC520D6-63E2-4DA8-B4DF-40E41ADB1C5A}">
      <dsp:nvSpPr>
        <dsp:cNvPr id="0" name=""/>
        <dsp:cNvSpPr/>
      </dsp:nvSpPr>
      <dsp:spPr>
        <a:xfrm>
          <a:off x="3021228" y="878908"/>
          <a:ext cx="2650175" cy="1432889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800" kern="1200" dirty="0" err="1"/>
            <a:t>Numpy</a:t>
          </a:r>
          <a:endParaRPr lang="zh-CN" alt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800" kern="1200" dirty="0"/>
            <a:t>Pandas</a:t>
          </a:r>
          <a:endParaRPr lang="zh-CN" alt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800" kern="1200" dirty="0"/>
            <a:t>Matplotlib</a:t>
          </a:r>
          <a:endParaRPr lang="zh-CN" altLang="en-US" sz="1800" kern="1200" dirty="0"/>
        </a:p>
      </dsp:txBody>
      <dsp:txXfrm>
        <a:off x="3021228" y="878908"/>
        <a:ext cx="2650175" cy="143288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DD20F0-CD30-4D7F-9F41-DFB727A91DEF}">
      <dsp:nvSpPr>
        <dsp:cNvPr id="0" name=""/>
        <dsp:cNvSpPr/>
      </dsp:nvSpPr>
      <dsp:spPr>
        <a:xfrm>
          <a:off x="27" y="7719"/>
          <a:ext cx="2650175" cy="460800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教师引导（</a:t>
          </a:r>
          <a:r>
            <a:rPr lang="en-US" altLang="zh-CN" sz="1600" kern="1200" dirty="0"/>
            <a:t>4+4</a:t>
          </a:r>
          <a:r>
            <a:rPr lang="zh-CN" altLang="en-US" sz="1600" kern="1200" dirty="0"/>
            <a:t>）</a:t>
          </a:r>
        </a:p>
      </dsp:txBody>
      <dsp:txXfrm>
        <a:off x="27" y="7719"/>
        <a:ext cx="2650175" cy="460800"/>
      </dsp:txXfrm>
    </dsp:sp>
    <dsp:sp modelId="{F1541745-3E90-48DB-8D3C-1AA896512F9A}">
      <dsp:nvSpPr>
        <dsp:cNvPr id="0" name=""/>
        <dsp:cNvSpPr/>
      </dsp:nvSpPr>
      <dsp:spPr>
        <a:xfrm>
          <a:off x="27" y="468519"/>
          <a:ext cx="2650175" cy="1870717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以手写数字识别问题为例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600" kern="1200" dirty="0"/>
            <a:t>BP</a:t>
          </a:r>
          <a:r>
            <a:rPr lang="zh-CN" altLang="en-US" sz="1600" kern="1200" dirty="0"/>
            <a:t>神经网络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600" kern="1200" dirty="0"/>
            <a:t>LeNet-5</a:t>
          </a:r>
          <a:r>
            <a:rPr lang="zh-CN" altLang="en-US" sz="1600" kern="1200" dirty="0"/>
            <a:t>卷积神经网络</a:t>
          </a:r>
        </a:p>
      </dsp:txBody>
      <dsp:txXfrm>
        <a:off x="27" y="468519"/>
        <a:ext cx="2650175" cy="1870717"/>
      </dsp:txXfrm>
    </dsp:sp>
    <dsp:sp modelId="{2F8A7992-A4C7-4D6D-AEE9-0DC2A64E1B2C}">
      <dsp:nvSpPr>
        <dsp:cNvPr id="0" name=""/>
        <dsp:cNvSpPr/>
      </dsp:nvSpPr>
      <dsp:spPr>
        <a:xfrm>
          <a:off x="3021228" y="7719"/>
          <a:ext cx="2650175" cy="460800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学生为主（</a:t>
          </a:r>
          <a:r>
            <a:rPr lang="en-US" altLang="zh-CN" sz="1600" kern="1200" dirty="0"/>
            <a:t>4+4</a:t>
          </a:r>
          <a:r>
            <a:rPr lang="zh-CN" altLang="en-US" sz="1600" kern="1200" dirty="0"/>
            <a:t>）</a:t>
          </a:r>
        </a:p>
      </dsp:txBody>
      <dsp:txXfrm>
        <a:off x="3021228" y="7719"/>
        <a:ext cx="2650175" cy="460800"/>
      </dsp:txXfrm>
    </dsp:sp>
    <dsp:sp modelId="{4AC520D6-63E2-4DA8-B4DF-40E41ADB1C5A}">
      <dsp:nvSpPr>
        <dsp:cNvPr id="0" name=""/>
        <dsp:cNvSpPr/>
      </dsp:nvSpPr>
      <dsp:spPr>
        <a:xfrm>
          <a:off x="3021228" y="468519"/>
          <a:ext cx="2650175" cy="1870717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问题发现、方法调研、步骤分解、编程实现、结果分析及未来研究方向探索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实验报告，课堂展示，交流讨论</a:t>
          </a:r>
        </a:p>
      </dsp:txBody>
      <dsp:txXfrm>
        <a:off x="3021228" y="468519"/>
        <a:ext cx="2650175" cy="187071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3CD7AE-F07B-4419-B7B7-E242ED06A12A}">
      <dsp:nvSpPr>
        <dsp:cNvPr id="0" name=""/>
        <dsp:cNvSpPr/>
      </dsp:nvSpPr>
      <dsp:spPr>
        <a:xfrm>
          <a:off x="9277" y="0"/>
          <a:ext cx="2772923" cy="104052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结构化程序设计方法</a:t>
          </a:r>
        </a:p>
      </dsp:txBody>
      <dsp:txXfrm>
        <a:off x="39753" y="30476"/>
        <a:ext cx="2711971" cy="979572"/>
      </dsp:txXfrm>
    </dsp:sp>
    <dsp:sp modelId="{3D009D45-08BC-4D9F-B7D5-7BCBB50211DD}">
      <dsp:nvSpPr>
        <dsp:cNvPr id="0" name=""/>
        <dsp:cNvSpPr/>
      </dsp:nvSpPr>
      <dsp:spPr>
        <a:xfrm>
          <a:off x="3059493" y="176419"/>
          <a:ext cx="587859" cy="68768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600" kern="1200"/>
        </a:p>
      </dsp:txBody>
      <dsp:txXfrm>
        <a:off x="3059493" y="313956"/>
        <a:ext cx="411501" cy="412611"/>
      </dsp:txXfrm>
    </dsp:sp>
    <dsp:sp modelId="{E5A4E131-B4D4-4E9E-9E60-5E2FF9B0A85B}">
      <dsp:nvSpPr>
        <dsp:cNvPr id="0" name=""/>
        <dsp:cNvSpPr/>
      </dsp:nvSpPr>
      <dsp:spPr>
        <a:xfrm>
          <a:off x="3891370" y="0"/>
          <a:ext cx="2772923" cy="1040524"/>
        </a:xfrm>
        <a:prstGeom prst="roundRect">
          <a:avLst>
            <a:gd name="adj" fmla="val 10000"/>
          </a:avLst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面向对象程序设计方法</a:t>
          </a:r>
        </a:p>
      </dsp:txBody>
      <dsp:txXfrm>
        <a:off x="3921846" y="30476"/>
        <a:ext cx="2711971" cy="979572"/>
      </dsp:txXfrm>
    </dsp:sp>
    <dsp:sp modelId="{5960AF97-713B-4E7D-99F8-B8F345DA0FFE}">
      <dsp:nvSpPr>
        <dsp:cNvPr id="0" name=""/>
        <dsp:cNvSpPr/>
      </dsp:nvSpPr>
      <dsp:spPr>
        <a:xfrm>
          <a:off x="6941586" y="176419"/>
          <a:ext cx="587859" cy="68768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600" kern="1200"/>
        </a:p>
      </dsp:txBody>
      <dsp:txXfrm>
        <a:off x="6941586" y="313956"/>
        <a:ext cx="411501" cy="412611"/>
      </dsp:txXfrm>
    </dsp:sp>
    <dsp:sp modelId="{6CE49AA7-FD25-493A-8D45-F8D89555B610}">
      <dsp:nvSpPr>
        <dsp:cNvPr id="0" name=""/>
        <dsp:cNvSpPr/>
      </dsp:nvSpPr>
      <dsp:spPr>
        <a:xfrm>
          <a:off x="7773463" y="0"/>
          <a:ext cx="2772923" cy="1040524"/>
        </a:xfrm>
        <a:prstGeom prst="roundRect">
          <a:avLst>
            <a:gd name="adj" fmla="val 1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基于工具包的高效问题求解</a:t>
          </a:r>
        </a:p>
      </dsp:txBody>
      <dsp:txXfrm>
        <a:off x="7803939" y="30476"/>
        <a:ext cx="2711971" cy="97957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8A7992-A4C7-4D6D-AEE9-0DC2A64E1B2C}">
      <dsp:nvSpPr>
        <dsp:cNvPr id="0" name=""/>
        <dsp:cNvSpPr/>
      </dsp:nvSpPr>
      <dsp:spPr>
        <a:xfrm>
          <a:off x="45" y="17739"/>
          <a:ext cx="4339258" cy="66240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明文加密问题</a:t>
          </a:r>
        </a:p>
      </dsp:txBody>
      <dsp:txXfrm>
        <a:off x="45" y="17739"/>
        <a:ext cx="4339258" cy="662400"/>
      </dsp:txXfrm>
    </dsp:sp>
    <dsp:sp modelId="{4AC520D6-63E2-4DA8-B4DF-40E41ADB1C5A}">
      <dsp:nvSpPr>
        <dsp:cNvPr id="0" name=""/>
        <dsp:cNvSpPr/>
      </dsp:nvSpPr>
      <dsp:spPr>
        <a:xfrm>
          <a:off x="45" y="680139"/>
          <a:ext cx="4339258" cy="1823023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300" kern="1200" dirty="0"/>
            <a:t>矩阵乘法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300" kern="1200" dirty="0"/>
            <a:t>矩阵求逆</a:t>
          </a:r>
        </a:p>
      </dsp:txBody>
      <dsp:txXfrm>
        <a:off x="45" y="680139"/>
        <a:ext cx="4339258" cy="1823023"/>
      </dsp:txXfrm>
    </dsp:sp>
    <dsp:sp modelId="{5F84E303-24DF-4AA8-8470-FEB4B480B61F}">
      <dsp:nvSpPr>
        <dsp:cNvPr id="0" name=""/>
        <dsp:cNvSpPr/>
      </dsp:nvSpPr>
      <dsp:spPr>
        <a:xfrm>
          <a:off x="4946799" y="17739"/>
          <a:ext cx="4339258" cy="66240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二维卷积计算问题</a:t>
          </a:r>
        </a:p>
      </dsp:txBody>
      <dsp:txXfrm>
        <a:off x="4946799" y="17739"/>
        <a:ext cx="4339258" cy="662400"/>
      </dsp:txXfrm>
    </dsp:sp>
    <dsp:sp modelId="{CEB67BF9-087B-4A77-B4E1-47BDB6559FED}">
      <dsp:nvSpPr>
        <dsp:cNvPr id="0" name=""/>
        <dsp:cNvSpPr/>
      </dsp:nvSpPr>
      <dsp:spPr>
        <a:xfrm>
          <a:off x="4946799" y="680139"/>
          <a:ext cx="4339258" cy="1823023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300" kern="1200" dirty="0"/>
            <a:t>数据分块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300" kern="1200" dirty="0"/>
            <a:t>矩阵哈达玛积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300" kern="1200" dirty="0"/>
            <a:t>矩阵元素求和</a:t>
          </a:r>
        </a:p>
      </dsp:txBody>
      <dsp:txXfrm>
        <a:off x="4946799" y="680139"/>
        <a:ext cx="4339258" cy="182302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8AD1EF-7AAC-423B-AF5C-C17F09E308FA}">
      <dsp:nvSpPr>
        <dsp:cNvPr id="0" name=""/>
        <dsp:cNvSpPr/>
      </dsp:nvSpPr>
      <dsp:spPr>
        <a:xfrm>
          <a:off x="479741" y="669"/>
          <a:ext cx="2489336" cy="149360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time</a:t>
          </a:r>
          <a:r>
            <a:rPr lang="zh-CN" altLang="en-US" sz="2600" kern="1200" dirty="0"/>
            <a:t>模块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实现时间统计功能</a:t>
          </a:r>
        </a:p>
      </dsp:txBody>
      <dsp:txXfrm>
        <a:off x="479741" y="669"/>
        <a:ext cx="2489336" cy="1493602"/>
      </dsp:txXfrm>
    </dsp:sp>
    <dsp:sp modelId="{9E1C635E-E9F5-4C88-B24B-958CF12E17AE}">
      <dsp:nvSpPr>
        <dsp:cNvPr id="0" name=""/>
        <dsp:cNvSpPr/>
      </dsp:nvSpPr>
      <dsp:spPr>
        <a:xfrm>
          <a:off x="3218011" y="669"/>
          <a:ext cx="2489336" cy="1493602"/>
        </a:xfrm>
        <a:prstGeom prst="rect">
          <a:avLst/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random</a:t>
          </a:r>
          <a:r>
            <a:rPr lang="zh-CN" altLang="en-US" sz="2600" kern="1200" dirty="0"/>
            <a:t>模块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生成大量测试数据</a:t>
          </a:r>
        </a:p>
      </dsp:txBody>
      <dsp:txXfrm>
        <a:off x="3218011" y="669"/>
        <a:ext cx="2489336" cy="1493602"/>
      </dsp:txXfrm>
    </dsp:sp>
    <dsp:sp modelId="{30292099-4DC0-4B7B-930C-2C588E437905}">
      <dsp:nvSpPr>
        <dsp:cNvPr id="0" name=""/>
        <dsp:cNvSpPr/>
      </dsp:nvSpPr>
      <dsp:spPr>
        <a:xfrm>
          <a:off x="1848876" y="1743205"/>
          <a:ext cx="2489336" cy="1493602"/>
        </a:xfrm>
        <a:prstGeom prst="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NumPy</a:t>
          </a:r>
          <a:r>
            <a:rPr lang="zh-CN" altLang="en-US" sz="2600" kern="1200" dirty="0"/>
            <a:t>工具包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矩阵乘积计算</a:t>
          </a:r>
        </a:p>
      </dsp:txBody>
      <dsp:txXfrm>
        <a:off x="1848876" y="1743205"/>
        <a:ext cx="2489336" cy="149360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9BA9DB-A1C0-4B47-BDCF-CD0C22E51780}">
      <dsp:nvSpPr>
        <dsp:cNvPr id="0" name=""/>
        <dsp:cNvSpPr/>
      </dsp:nvSpPr>
      <dsp:spPr>
        <a:xfrm>
          <a:off x="7143" y="413325"/>
          <a:ext cx="2135187" cy="1281112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/>
            <a:t>需求：</a:t>
          </a:r>
          <a:r>
            <a:rPr lang="zh-CN" altLang="en-US" sz="1800" kern="1200" dirty="0"/>
            <a:t>分析一个计算在不同数据规模情况下所消耗时间</a:t>
          </a:r>
        </a:p>
      </dsp:txBody>
      <dsp:txXfrm>
        <a:off x="44665" y="450847"/>
        <a:ext cx="2060143" cy="1206068"/>
      </dsp:txXfrm>
    </dsp:sp>
    <dsp:sp modelId="{77594E86-730B-4746-B112-C9A965610BC8}">
      <dsp:nvSpPr>
        <dsp:cNvPr id="0" name=""/>
        <dsp:cNvSpPr/>
      </dsp:nvSpPr>
      <dsp:spPr>
        <a:xfrm>
          <a:off x="2355850" y="789118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400" kern="1200"/>
        </a:p>
      </dsp:txBody>
      <dsp:txXfrm>
        <a:off x="2355850" y="895023"/>
        <a:ext cx="316861" cy="317716"/>
      </dsp:txXfrm>
    </dsp:sp>
    <dsp:sp modelId="{70AACB66-F403-4892-BE65-A3693585E5AC}">
      <dsp:nvSpPr>
        <dsp:cNvPr id="0" name=""/>
        <dsp:cNvSpPr/>
      </dsp:nvSpPr>
      <dsp:spPr>
        <a:xfrm>
          <a:off x="2996406" y="413325"/>
          <a:ext cx="2135187" cy="1281112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hueOff val="0"/>
            <a:satOff val="0"/>
            <a:lumOff val="0"/>
            <a:alphaOff val="-2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/>
            <a:t>问题：</a:t>
          </a:r>
          <a:r>
            <a:rPr lang="zh-CN" altLang="en-US" sz="1800" kern="1200" dirty="0"/>
            <a:t>人工输入测试数据无法支撑大规模测试需求</a:t>
          </a:r>
        </a:p>
      </dsp:txBody>
      <dsp:txXfrm>
        <a:off x="3033928" y="450847"/>
        <a:ext cx="2060143" cy="1206068"/>
      </dsp:txXfrm>
    </dsp:sp>
    <dsp:sp modelId="{F66D7077-9FD3-4587-89A1-860068D237B6}">
      <dsp:nvSpPr>
        <dsp:cNvPr id="0" name=""/>
        <dsp:cNvSpPr/>
      </dsp:nvSpPr>
      <dsp:spPr>
        <a:xfrm>
          <a:off x="5345112" y="789118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shade val="90000"/>
            <a:hueOff val="-574681"/>
            <a:satOff val="409"/>
            <a:lumOff val="32114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400" kern="1200"/>
        </a:p>
      </dsp:txBody>
      <dsp:txXfrm>
        <a:off x="5345112" y="895023"/>
        <a:ext cx="316861" cy="317716"/>
      </dsp:txXfrm>
    </dsp:sp>
    <dsp:sp modelId="{8D3E1B21-4685-4FF5-B25A-7F8FD01567C5}">
      <dsp:nvSpPr>
        <dsp:cNvPr id="0" name=""/>
        <dsp:cNvSpPr/>
      </dsp:nvSpPr>
      <dsp:spPr>
        <a:xfrm>
          <a:off x="5985668" y="413325"/>
          <a:ext cx="2135187" cy="1281112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hueOff val="0"/>
            <a:satOff val="0"/>
            <a:lumOff val="0"/>
            <a:alphaOff val="-4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/>
            <a:t>解决方法：</a:t>
          </a:r>
          <a:r>
            <a:rPr lang="zh-CN" altLang="en-US" sz="1800" kern="1200" dirty="0"/>
            <a:t>使用</a:t>
          </a:r>
          <a:r>
            <a:rPr lang="en-US" altLang="zh-CN" sz="1800" kern="1200" dirty="0"/>
            <a:t>random</a:t>
          </a:r>
          <a:r>
            <a:rPr lang="zh-CN" altLang="en-US" sz="1800" kern="1200" dirty="0"/>
            <a:t>模块自动生成测试数据</a:t>
          </a:r>
        </a:p>
      </dsp:txBody>
      <dsp:txXfrm>
        <a:off x="6023190" y="450847"/>
        <a:ext cx="2060143" cy="120606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22AC48-B732-4472-9AD0-D531926B5119}">
      <dsp:nvSpPr>
        <dsp:cNvPr id="0" name=""/>
        <dsp:cNvSpPr/>
      </dsp:nvSpPr>
      <dsp:spPr>
        <a:xfrm>
          <a:off x="2794" y="238"/>
          <a:ext cx="3903852" cy="950963"/>
        </a:xfrm>
        <a:prstGeom prst="roundRect">
          <a:avLst>
            <a:gd name="adj" fmla="val 10000"/>
          </a:avLst>
        </a:prstGeom>
        <a:solidFill>
          <a:schemeClr val="accent2">
            <a:shade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b="1" kern="1200" dirty="0"/>
            <a:t>Python</a:t>
          </a:r>
          <a:r>
            <a:rPr lang="zh-CN" altLang="en-US" sz="2000" b="1" kern="1200" dirty="0"/>
            <a:t>内置模块或第三方工具包</a:t>
          </a:r>
          <a:endParaRPr lang="zh-CN" altLang="en-US" sz="2000" kern="1200" dirty="0"/>
        </a:p>
      </dsp:txBody>
      <dsp:txXfrm>
        <a:off x="30647" y="28091"/>
        <a:ext cx="3848146" cy="895257"/>
      </dsp:txXfrm>
    </dsp:sp>
    <dsp:sp modelId="{AAA3EACF-AE98-489A-B9CF-60068A8A4337}">
      <dsp:nvSpPr>
        <dsp:cNvPr id="0" name=""/>
        <dsp:cNvSpPr/>
      </dsp:nvSpPr>
      <dsp:spPr>
        <a:xfrm>
          <a:off x="2793" y="1156561"/>
          <a:ext cx="1873249" cy="950963"/>
        </a:xfrm>
        <a:prstGeom prst="roundRect">
          <a:avLst>
            <a:gd name="adj" fmla="val 10000"/>
          </a:avLst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直接使用，方便快捷</a:t>
          </a:r>
        </a:p>
      </dsp:txBody>
      <dsp:txXfrm>
        <a:off x="30646" y="1184414"/>
        <a:ext cx="1817543" cy="895257"/>
      </dsp:txXfrm>
    </dsp:sp>
    <dsp:sp modelId="{DC792800-4D81-4432-AB82-429E26109822}">
      <dsp:nvSpPr>
        <dsp:cNvPr id="0" name=""/>
        <dsp:cNvSpPr/>
      </dsp:nvSpPr>
      <dsp:spPr>
        <a:xfrm>
          <a:off x="2033396" y="1156561"/>
          <a:ext cx="1873249" cy="950963"/>
        </a:xfrm>
        <a:prstGeom prst="roundRect">
          <a:avLst>
            <a:gd name="adj" fmla="val 10000"/>
          </a:avLst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实现优化，效率更高</a:t>
          </a:r>
        </a:p>
      </dsp:txBody>
      <dsp:txXfrm>
        <a:off x="2061249" y="1184414"/>
        <a:ext cx="1817543" cy="895257"/>
      </dsp:txXfrm>
    </dsp:sp>
    <dsp:sp modelId="{48215A5C-A8A3-4FC6-8663-8879356AEE89}">
      <dsp:nvSpPr>
        <dsp:cNvPr id="0" name=""/>
        <dsp:cNvSpPr/>
      </dsp:nvSpPr>
      <dsp:spPr>
        <a:xfrm>
          <a:off x="4224147" y="0"/>
          <a:ext cx="3903852" cy="950963"/>
        </a:xfrm>
        <a:prstGeom prst="roundRect">
          <a:avLst>
            <a:gd name="adj" fmla="val 10000"/>
          </a:avLst>
        </a:prstGeom>
        <a:solidFill>
          <a:schemeClr val="accent2">
            <a:shade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自定义功能模块</a:t>
          </a:r>
        </a:p>
      </dsp:txBody>
      <dsp:txXfrm>
        <a:off x="4252000" y="27853"/>
        <a:ext cx="3848146" cy="895257"/>
      </dsp:txXfrm>
    </dsp:sp>
    <dsp:sp modelId="{76AF819C-E0E5-4C4C-9764-C5D124440884}">
      <dsp:nvSpPr>
        <dsp:cNvPr id="0" name=""/>
        <dsp:cNvSpPr/>
      </dsp:nvSpPr>
      <dsp:spPr>
        <a:xfrm>
          <a:off x="4221352" y="1156561"/>
          <a:ext cx="1873249" cy="950963"/>
        </a:xfrm>
        <a:prstGeom prst="roundRect">
          <a:avLst>
            <a:gd name="adj" fmla="val 10000"/>
          </a:avLst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功能无法满足需求</a:t>
          </a:r>
        </a:p>
      </dsp:txBody>
      <dsp:txXfrm>
        <a:off x="4249205" y="1184414"/>
        <a:ext cx="1817543" cy="895257"/>
      </dsp:txXfrm>
    </dsp:sp>
    <dsp:sp modelId="{DE5A7380-7022-47B9-9644-A5A0D2E193E3}">
      <dsp:nvSpPr>
        <dsp:cNvPr id="0" name=""/>
        <dsp:cNvSpPr/>
      </dsp:nvSpPr>
      <dsp:spPr>
        <a:xfrm>
          <a:off x="6251955" y="1156561"/>
          <a:ext cx="1873249" cy="950963"/>
        </a:xfrm>
        <a:prstGeom prst="roundRect">
          <a:avLst>
            <a:gd name="adj" fmla="val 10000"/>
          </a:avLst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性能无法满足需求</a:t>
          </a:r>
        </a:p>
      </dsp:txBody>
      <dsp:txXfrm>
        <a:off x="6279808" y="1184414"/>
        <a:ext cx="1817543" cy="895257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32EA1F-6EAA-4D01-8636-06C63A4F5CD1}">
      <dsp:nvSpPr>
        <dsp:cNvPr id="0" name=""/>
        <dsp:cNvSpPr/>
      </dsp:nvSpPr>
      <dsp:spPr>
        <a:xfrm rot="5400000">
          <a:off x="3038526" y="214169"/>
          <a:ext cx="1730788" cy="2879993"/>
        </a:xfrm>
        <a:prstGeom prst="corner">
          <a:avLst>
            <a:gd name="adj1" fmla="val 16120"/>
            <a:gd name="adj2" fmla="val 1611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9580171-2418-4B5A-9FD1-3760801C4CB7}">
      <dsp:nvSpPr>
        <dsp:cNvPr id="0" name=""/>
        <dsp:cNvSpPr/>
      </dsp:nvSpPr>
      <dsp:spPr>
        <a:xfrm>
          <a:off x="2749614" y="1074666"/>
          <a:ext cx="2600074" cy="2279117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矩阵乘积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900" kern="1200" dirty="0"/>
            <a:t>NumPy</a:t>
          </a:r>
          <a:r>
            <a:rPr lang="zh-CN" altLang="en-US" sz="1900" kern="1200" dirty="0"/>
            <a:t>工具包</a:t>
          </a:r>
          <a:r>
            <a:rPr lang="en-US" altLang="zh-CN" sz="1900" kern="1200" dirty="0" err="1"/>
            <a:t>ndarray</a:t>
          </a:r>
          <a:r>
            <a:rPr lang="zh-CN" altLang="zh-CN" sz="1900" kern="1200" dirty="0"/>
            <a:t>类对象的</a:t>
          </a:r>
          <a:r>
            <a:rPr lang="en-US" altLang="zh-CN" sz="1900" kern="1200" dirty="0"/>
            <a:t>@</a:t>
          </a:r>
          <a:r>
            <a:rPr lang="zh-CN" altLang="zh-CN" sz="1900" kern="1200" dirty="0"/>
            <a:t>运算符</a:t>
          </a:r>
          <a:endParaRPr lang="zh-CN" altLang="en-US" sz="1900" kern="1200" dirty="0"/>
        </a:p>
      </dsp:txBody>
      <dsp:txXfrm>
        <a:off x="2749614" y="1074666"/>
        <a:ext cx="2600074" cy="2279117"/>
      </dsp:txXfrm>
    </dsp:sp>
    <dsp:sp modelId="{C854419D-5383-43E9-A153-7A329361B5AD}">
      <dsp:nvSpPr>
        <dsp:cNvPr id="0" name=""/>
        <dsp:cNvSpPr/>
      </dsp:nvSpPr>
      <dsp:spPr>
        <a:xfrm>
          <a:off x="4859109" y="2140"/>
          <a:ext cx="490580" cy="490580"/>
        </a:xfrm>
        <a:prstGeom prst="triangle">
          <a:avLst>
            <a:gd name="adj" fmla="val 100000"/>
          </a:avLst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FC0A2A3-4CC2-43BD-B559-FD35B51F0663}">
      <dsp:nvSpPr>
        <dsp:cNvPr id="0" name=""/>
        <dsp:cNvSpPr/>
      </dsp:nvSpPr>
      <dsp:spPr>
        <a:xfrm rot="5400000">
          <a:off x="6221525" y="-573467"/>
          <a:ext cx="1730788" cy="2879993"/>
        </a:xfrm>
        <a:prstGeom prst="corner">
          <a:avLst>
            <a:gd name="adj1" fmla="val 16120"/>
            <a:gd name="adj2" fmla="val 1611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C1B6172-28DE-4E46-B64F-823C20695329}">
      <dsp:nvSpPr>
        <dsp:cNvPr id="0" name=""/>
        <dsp:cNvSpPr/>
      </dsp:nvSpPr>
      <dsp:spPr>
        <a:xfrm>
          <a:off x="5932613" y="287030"/>
          <a:ext cx="2600074" cy="2279117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矩阵求逆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en-US" sz="1900" kern="1200" dirty="0"/>
            <a:t>NumPy</a:t>
          </a:r>
          <a:r>
            <a:rPr lang="zh-CN" altLang="en-US" sz="1900" kern="1200" dirty="0"/>
            <a:t>工具包</a:t>
          </a:r>
          <a:r>
            <a:rPr lang="en-US" altLang="en-US" sz="1900" kern="1200" dirty="0" err="1"/>
            <a:t>linalg</a:t>
          </a:r>
          <a:r>
            <a:rPr lang="zh-CN" altLang="en-US" sz="1900" kern="1200" dirty="0"/>
            <a:t>模块的</a:t>
          </a:r>
          <a:r>
            <a:rPr lang="en-US" altLang="en-US" sz="1900" kern="1200" dirty="0"/>
            <a:t>inv</a:t>
          </a:r>
          <a:r>
            <a:rPr lang="zh-CN" altLang="en-US" sz="1900" kern="1200" dirty="0"/>
            <a:t>函数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1900" kern="1200" dirty="0"/>
        </a:p>
      </dsp:txBody>
      <dsp:txXfrm>
        <a:off x="5932613" y="287030"/>
        <a:ext cx="2600074" cy="22791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jpeg>
</file>

<file path=ppt/media/image37.jpeg>
</file>

<file path=ppt/media/image4.jpe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A43F7E-972A-473A-A129-1C61006CD3E7}" type="datetimeFigureOut">
              <a:rPr lang="zh-CN" altLang="en-US" smtClean="0"/>
              <a:t>2022/9/19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18C1C1-05B9-40FB-AFED-7D7F0BE5C3E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09469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90996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6721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78269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77192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13422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05060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08849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8882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2071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17373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35663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36645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28001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2981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03341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097133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95505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610565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67674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202163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01371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31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51361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3401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07838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8C1C1-05B9-40FB-AFED-7D7F0BE5C3E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4933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4F482-5EE1-41B3-BE1F-EE37E953922E}" type="datetime1">
              <a:rPr lang="zh-CN" altLang="en-US" smtClean="0"/>
              <a:t>2022/9/19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030F3-EF26-4579-AFE9-30BBC15606B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图片占位符 5"/>
          <p:cNvSpPr>
            <a:spLocks noGrp="1"/>
          </p:cNvSpPr>
          <p:nvPr>
            <p:ph type="pic" sz="quarter" idx="13"/>
          </p:nvPr>
        </p:nvSpPr>
        <p:spPr>
          <a:xfrm>
            <a:off x="590550" y="1301752"/>
            <a:ext cx="3295650" cy="158115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图片占位符 5"/>
          <p:cNvSpPr>
            <a:spLocks noGrp="1"/>
          </p:cNvSpPr>
          <p:nvPr>
            <p:ph type="pic" sz="quarter" idx="14"/>
          </p:nvPr>
        </p:nvSpPr>
        <p:spPr>
          <a:xfrm>
            <a:off x="590550" y="3114676"/>
            <a:ext cx="3295650" cy="158115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8" name="图片占位符 5"/>
          <p:cNvSpPr>
            <a:spLocks noGrp="1"/>
          </p:cNvSpPr>
          <p:nvPr>
            <p:ph type="pic" sz="quarter" idx="15"/>
          </p:nvPr>
        </p:nvSpPr>
        <p:spPr>
          <a:xfrm>
            <a:off x="7734300" y="1263654"/>
            <a:ext cx="3295650" cy="158115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图片占位符 5"/>
          <p:cNvSpPr>
            <a:spLocks noGrp="1"/>
          </p:cNvSpPr>
          <p:nvPr>
            <p:ph type="pic" sz="quarter" idx="16"/>
          </p:nvPr>
        </p:nvSpPr>
        <p:spPr>
          <a:xfrm>
            <a:off x="7734300" y="3019427"/>
            <a:ext cx="3295650" cy="1581150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8AC5B-D9AF-430F-95C8-1B9046FB8778}" type="datetime1">
              <a:rPr lang="zh-CN" altLang="en-US" smtClean="0"/>
              <a:t>2022/9/19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030F3-EF26-4579-AFE9-30BBC15606B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image" Target="../media/image1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6" Type="http://schemas.openxmlformats.org/officeDocument/2006/relationships/diagramColors" Target="../diagrams/colors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14.jpe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hyperlink" Target="&#35838;&#20214;&#38468;&#20214;/&#20195;&#30721;2-1%20&#30697;&#38453;&#36755;&#20837;&#31243;&#24207;&#31034;&#20363;.pdf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hyperlink" Target="&#35838;&#20214;&#38468;&#20214;/&#20195;&#30721;2-2%20&#20195;&#30721;2-1%20&#30340;&#31867;&#23553;&#35013;&#24418;&#24335;&#30340;&#23454;&#29616;&#26041;&#27861;.pdf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hyperlink" Target="&#35838;&#20214;&#38468;&#20214;/&#20195;&#30721;2-3%20&#30697;&#38453;&#20056;&#31215;&#31243;&#24207;&#31034;&#20363;.pdf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png"/><Relationship Id="rId5" Type="http://schemas.openxmlformats.org/officeDocument/2006/relationships/image" Target="../media/image4.jpeg"/><Relationship Id="rId10" Type="http://schemas.openxmlformats.org/officeDocument/2006/relationships/image" Target="../media/image9.emf"/><Relationship Id="rId4" Type="http://schemas.openxmlformats.org/officeDocument/2006/relationships/image" Target="../media/image3.png"/><Relationship Id="rId9" Type="http://schemas.openxmlformats.org/officeDocument/2006/relationships/image" Target="../media/image8.emf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9.emf"/><Relationship Id="rId7" Type="http://schemas.openxmlformats.org/officeDocument/2006/relationships/diagramColors" Target="../diagrams/colors6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hyperlink" Target="&#35838;&#20214;&#38468;&#20214;/&#20195;&#30721;2-4%20&#21033;&#29992;time&#27169;&#22359;&#32479;&#35745;&#30697;&#38453;&#20056;&#31215;&#35745;&#31639;&#26102;&#38388;.pdf" TargetMode="Externa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7.xml"/><Relationship Id="rId3" Type="http://schemas.openxmlformats.org/officeDocument/2006/relationships/image" Target="../media/image9.emf"/><Relationship Id="rId7" Type="http://schemas.openxmlformats.org/officeDocument/2006/relationships/diagramQuickStyle" Target="../diagrams/quickStyle7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7.xml"/><Relationship Id="rId5" Type="http://schemas.openxmlformats.org/officeDocument/2006/relationships/diagramData" Target="../diagrams/data7.xml"/><Relationship Id="rId4" Type="http://schemas.openxmlformats.org/officeDocument/2006/relationships/hyperlink" Target="&#35838;&#20214;&#38468;&#20214;/&#20195;&#30721;2-5%20&#21033;&#29992;random&#27169;&#22359;&#29983;&#25104;&#30697;&#38453;&#20056;&#31215;&#35745;&#31639;&#30340;&#27979;&#35797;&#25968;&#25454;.pdf" TargetMode="External"/><Relationship Id="rId9" Type="http://schemas.microsoft.com/office/2007/relationships/diagramDrawing" Target="../diagrams/drawing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8.xml"/><Relationship Id="rId3" Type="http://schemas.openxmlformats.org/officeDocument/2006/relationships/image" Target="../media/image9.emf"/><Relationship Id="rId7" Type="http://schemas.openxmlformats.org/officeDocument/2006/relationships/diagramQuickStyle" Target="../diagrams/quickStyle8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8.xml"/><Relationship Id="rId5" Type="http://schemas.openxmlformats.org/officeDocument/2006/relationships/diagramData" Target="../diagrams/data8.xml"/><Relationship Id="rId4" Type="http://schemas.openxmlformats.org/officeDocument/2006/relationships/hyperlink" Target="&#35838;&#20214;&#38468;&#20214;/&#20195;&#30721;2-6%20&#21033;&#29992;NumPy&#24037;&#20855;&#21253;&#25552;&#21319;&#30697;&#38453;&#20056;&#31215;&#35745;&#31639;&#25928;&#29575;.pdf" TargetMode="External"/><Relationship Id="rId9" Type="http://schemas.microsoft.com/office/2007/relationships/diagramDrawing" Target="../diagrams/drawing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image" Target="../media/image15.jpeg"/><Relationship Id="rId7" Type="http://schemas.openxmlformats.org/officeDocument/2006/relationships/diagramColors" Target="../diagrams/colors9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Relationship Id="rId9" Type="http://schemas.openxmlformats.org/officeDocument/2006/relationships/hyperlink" Target="&#35838;&#20214;&#38468;&#20214;/&#20195;&#30721;2-7%20&#30697;&#38453;&#27714;&#36870;&#35745;&#31639;.pdf" TargetMode="External"/></Relationships>
</file>

<file path=ppt/slides/_rels/slide2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0.xml"/><Relationship Id="rId3" Type="http://schemas.openxmlformats.org/officeDocument/2006/relationships/image" Target="../media/image15.jpeg"/><Relationship Id="rId7" Type="http://schemas.openxmlformats.org/officeDocument/2006/relationships/diagramColors" Target="../diagrams/colors10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0.xml"/><Relationship Id="rId5" Type="http://schemas.openxmlformats.org/officeDocument/2006/relationships/diagramLayout" Target="../diagrams/layout10.xml"/><Relationship Id="rId10" Type="http://schemas.openxmlformats.org/officeDocument/2006/relationships/hyperlink" Target="&#35838;&#20214;&#38468;&#20214;/&#20195;&#30721;2-9%20&#30697;&#38453;&#20803;&#32032;&#27714;&#21644;&#35745;&#31639;.pdf" TargetMode="External"/><Relationship Id="rId4" Type="http://schemas.openxmlformats.org/officeDocument/2006/relationships/diagramData" Target="../diagrams/data10.xml"/><Relationship Id="rId9" Type="http://schemas.openxmlformats.org/officeDocument/2006/relationships/hyperlink" Target="&#35838;&#20214;&#38468;&#20214;/&#20195;&#30721;2-8%20&#20999;&#29255;&#25805;&#20316;.pdf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1.xml"/><Relationship Id="rId3" Type="http://schemas.openxmlformats.org/officeDocument/2006/relationships/image" Target="../media/image15.jpeg"/><Relationship Id="rId7" Type="http://schemas.openxmlformats.org/officeDocument/2006/relationships/diagramQuickStyle" Target="../diagrams/quickStyle11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1.xml"/><Relationship Id="rId5" Type="http://schemas.openxmlformats.org/officeDocument/2006/relationships/diagramData" Target="../diagrams/data11.xml"/><Relationship Id="rId4" Type="http://schemas.openxmlformats.org/officeDocument/2006/relationships/hyperlink" Target="&#35838;&#20214;&#38468;&#20214;/&#20195;&#30721;2-10%20&#26126;&#25991;&#21152;&#23494;&#38382;&#39064;&#27714;&#35299;.pdf" TargetMode="External"/><Relationship Id="rId9" Type="http://schemas.microsoft.com/office/2007/relationships/diagramDrawing" Target="../diagrams/drawing11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2.xml"/><Relationship Id="rId3" Type="http://schemas.openxmlformats.org/officeDocument/2006/relationships/image" Target="../media/image15.jpeg"/><Relationship Id="rId7" Type="http://schemas.openxmlformats.org/officeDocument/2006/relationships/diagramQuickStyle" Target="../diagrams/quickStyle12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2.xml"/><Relationship Id="rId5" Type="http://schemas.openxmlformats.org/officeDocument/2006/relationships/diagramData" Target="../diagrams/data12.xml"/><Relationship Id="rId4" Type="http://schemas.openxmlformats.org/officeDocument/2006/relationships/hyperlink" Target="&#35838;&#20214;&#38468;&#20214;/&#20195;&#30721;2-11%20&#20108;&#32500;&#21367;&#31215;&#35745;&#31639;&#38382;&#39064;&#27714;&#35299;.pdf" TargetMode="External"/><Relationship Id="rId9" Type="http://schemas.microsoft.com/office/2007/relationships/diagramDrawing" Target="../diagrams/drawing1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13" Type="http://schemas.microsoft.com/office/2007/relationships/diagramDrawing" Target="../diagrams/drawing5.xml"/><Relationship Id="rId3" Type="http://schemas.openxmlformats.org/officeDocument/2006/relationships/image" Target="../media/image9.emf"/><Relationship Id="rId7" Type="http://schemas.openxmlformats.org/officeDocument/2006/relationships/diagramColors" Target="../diagrams/colors4.xml"/><Relationship Id="rId12" Type="http://schemas.openxmlformats.org/officeDocument/2006/relationships/diagramColors" Target="../diagrams/colors5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4.xml"/><Relationship Id="rId11" Type="http://schemas.openxmlformats.org/officeDocument/2006/relationships/diagramQuickStyle" Target="../diagrams/quickStyle5.xml"/><Relationship Id="rId5" Type="http://schemas.openxmlformats.org/officeDocument/2006/relationships/diagramLayout" Target="../diagrams/layout4.xml"/><Relationship Id="rId10" Type="http://schemas.openxmlformats.org/officeDocument/2006/relationships/diagramLayout" Target="../diagrams/layout5.xml"/><Relationship Id="rId4" Type="http://schemas.openxmlformats.org/officeDocument/2006/relationships/diagramData" Target="../diagrams/data4.xml"/><Relationship Id="rId9" Type="http://schemas.openxmlformats.org/officeDocument/2006/relationships/diagramData" Target="../diagrams/data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3.xml"/><Relationship Id="rId3" Type="http://schemas.openxmlformats.org/officeDocument/2006/relationships/image" Target="../media/image35.jpeg"/><Relationship Id="rId7" Type="http://schemas.openxmlformats.org/officeDocument/2006/relationships/diagramQuickStyle" Target="../diagrams/quickStyle13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3.xml"/><Relationship Id="rId5" Type="http://schemas.openxmlformats.org/officeDocument/2006/relationships/diagramData" Target="../diagrams/data13.xml"/><Relationship Id="rId4" Type="http://schemas.openxmlformats.org/officeDocument/2006/relationships/image" Target="../media/image9.emf"/><Relationship Id="rId9" Type="http://schemas.microsoft.com/office/2007/relationships/diagramDrawing" Target="../diagrams/drawing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jpe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4.jpe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5.jpeg"/><Relationship Id="rId9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矩形 75"/>
          <p:cNvSpPr/>
          <p:nvPr/>
        </p:nvSpPr>
        <p:spPr>
          <a:xfrm>
            <a:off x="0" y="1049742"/>
            <a:ext cx="12192000" cy="5921375"/>
          </a:xfrm>
          <a:prstGeom prst="rect">
            <a:avLst/>
          </a:prstGeom>
          <a:solidFill>
            <a:srgbClr val="880068">
              <a:alpha val="74000"/>
            </a:srgb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79849" y="5594578"/>
            <a:ext cx="2743200" cy="365125"/>
          </a:xfrm>
        </p:spPr>
        <p:txBody>
          <a:bodyPr/>
          <a:lstStyle/>
          <a:p>
            <a:fld id="{13B030F3-EF26-4579-AFE9-30BBC15606BC}" type="slidenum">
              <a:rPr lang="zh-CN" altLang="en-US" sz="1600" smtClean="0"/>
              <a:t>1</a:t>
            </a:fld>
            <a:endParaRPr lang="zh-CN" altLang="en-US" sz="16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09AE864-4FC7-4A3F-AAC6-53975A5C9AEA}"/>
              </a:ext>
            </a:extLst>
          </p:cNvPr>
          <p:cNvSpPr txBox="1"/>
          <p:nvPr/>
        </p:nvSpPr>
        <p:spPr>
          <a:xfrm>
            <a:off x="357187" y="224926"/>
            <a:ext cx="114459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课程概况</a:t>
            </a:r>
          </a:p>
        </p:txBody>
      </p:sp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0481DFF8-16D7-4903-9708-B57EE53BFF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16902095"/>
              </p:ext>
            </p:extLst>
          </p:nvPr>
        </p:nvGraphicFramePr>
        <p:xfrm>
          <a:off x="214361" y="1599520"/>
          <a:ext cx="11595112" cy="18796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矩形 5">
            <a:extLst>
              <a:ext uri="{FF2B5EF4-FFF2-40B4-BE49-F238E27FC236}">
                <a16:creationId xmlns:a16="http://schemas.microsoft.com/office/drawing/2014/main" id="{343A900E-CD4C-405D-B93B-0EF39DFBBBF2}"/>
              </a:ext>
            </a:extLst>
          </p:cNvPr>
          <p:cNvSpPr/>
          <p:nvPr/>
        </p:nvSpPr>
        <p:spPr>
          <a:xfrm>
            <a:off x="366680" y="1114331"/>
            <a:ext cx="11300822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第一部分：</a:t>
            </a:r>
            <a:r>
              <a:rPr lang="en-US" altLang="zh-CN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C++</a:t>
            </a:r>
            <a:r>
              <a:rPr lang="zh-CN" altLang="en-US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到</a:t>
            </a:r>
            <a:r>
              <a:rPr lang="en-US" altLang="zh-CN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Python</a:t>
            </a:r>
            <a:r>
              <a:rPr lang="zh-CN" altLang="en-US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的过渡（</a:t>
            </a:r>
            <a:r>
              <a:rPr lang="en-US" altLang="zh-CN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12</a:t>
            </a:r>
            <a:r>
              <a:rPr lang="zh-CN" altLang="en-US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学时讲授</a:t>
            </a:r>
            <a:r>
              <a:rPr lang="en-US" altLang="zh-CN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+12</a:t>
            </a:r>
            <a:r>
              <a:rPr lang="zh-CN" altLang="en-US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学时上机）</a:t>
            </a:r>
            <a:endParaRPr lang="zh-CN" altLang="en-US" sz="2600" dirty="0">
              <a:solidFill>
                <a:schemeClr val="bg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67EF1BF-6272-4833-A7E7-A629647F178F}"/>
              </a:ext>
            </a:extLst>
          </p:cNvPr>
          <p:cNvSpPr/>
          <p:nvPr/>
        </p:nvSpPr>
        <p:spPr>
          <a:xfrm>
            <a:off x="-157655" y="3525756"/>
            <a:ext cx="6432331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第二部分：传统到“积木式”编程的过渡</a:t>
            </a:r>
            <a:endParaRPr lang="en-US" altLang="zh-CN" sz="26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</a:endParaRPr>
          </a:p>
          <a:p>
            <a:pPr algn="ctr"/>
            <a:r>
              <a:rPr lang="zh-CN" altLang="en-US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（</a:t>
            </a:r>
            <a:r>
              <a:rPr lang="en-US" altLang="zh-CN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6</a:t>
            </a:r>
            <a:r>
              <a:rPr lang="zh-CN" altLang="en-US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学时讲授</a:t>
            </a:r>
            <a:r>
              <a:rPr lang="en-US" altLang="zh-CN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+6</a:t>
            </a:r>
            <a:r>
              <a:rPr lang="zh-CN" altLang="en-US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学时上机）</a:t>
            </a:r>
            <a:endParaRPr lang="zh-CN" altLang="en-US" sz="2600" dirty="0">
              <a:solidFill>
                <a:schemeClr val="bg1"/>
              </a:solidFill>
            </a:endParaRPr>
          </a:p>
        </p:txBody>
      </p:sp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B6304483-953A-4D02-9AEB-BCC2F4E515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7150832"/>
              </p:ext>
            </p:extLst>
          </p:nvPr>
        </p:nvGraphicFramePr>
        <p:xfrm>
          <a:off x="214361" y="4418308"/>
          <a:ext cx="5671432" cy="23168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1" name="矩形 10">
            <a:extLst>
              <a:ext uri="{FF2B5EF4-FFF2-40B4-BE49-F238E27FC236}">
                <a16:creationId xmlns:a16="http://schemas.microsoft.com/office/drawing/2014/main" id="{1AB8224C-72D0-4791-ABC8-4C783A9209FB}"/>
              </a:ext>
            </a:extLst>
          </p:cNvPr>
          <p:cNvSpPr/>
          <p:nvPr/>
        </p:nvSpPr>
        <p:spPr>
          <a:xfrm>
            <a:off x="6682168" y="3525756"/>
            <a:ext cx="4196039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第三部分：问题求解</a:t>
            </a:r>
            <a:endParaRPr lang="en-US" altLang="zh-CN" sz="26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</a:endParaRPr>
          </a:p>
          <a:p>
            <a:pPr algn="ctr"/>
            <a:r>
              <a:rPr lang="zh-CN" altLang="en-US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（</a:t>
            </a:r>
            <a:r>
              <a:rPr lang="en-US" altLang="zh-CN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8</a:t>
            </a:r>
            <a:r>
              <a:rPr lang="zh-CN" altLang="en-US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学时讲授</a:t>
            </a:r>
            <a:r>
              <a:rPr lang="en-US" altLang="zh-CN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+8</a:t>
            </a:r>
            <a:r>
              <a:rPr lang="zh-CN" altLang="en-US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学时上机）</a:t>
            </a:r>
            <a:endParaRPr lang="zh-CN" altLang="en-US" sz="2600" dirty="0">
              <a:solidFill>
                <a:schemeClr val="bg1"/>
              </a:solidFill>
            </a:endParaRPr>
          </a:p>
        </p:txBody>
      </p:sp>
      <p:graphicFrame>
        <p:nvGraphicFramePr>
          <p:cNvPr id="12" name="图示 11">
            <a:extLst>
              <a:ext uri="{FF2B5EF4-FFF2-40B4-BE49-F238E27FC236}">
                <a16:creationId xmlns:a16="http://schemas.microsoft.com/office/drawing/2014/main" id="{F492ACE7-D430-4A97-921D-FAFB04F649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44004929"/>
              </p:ext>
            </p:extLst>
          </p:nvPr>
        </p:nvGraphicFramePr>
        <p:xfrm>
          <a:off x="6203180" y="4418308"/>
          <a:ext cx="5671432" cy="23469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9BBCF3EC-5028-4F8D-B2D8-AA2C58E8CCE3}"/>
              </a:ext>
            </a:extLst>
          </p:cNvPr>
          <p:cNvCxnSpPr/>
          <p:nvPr/>
        </p:nvCxnSpPr>
        <p:spPr>
          <a:xfrm>
            <a:off x="115614" y="3525756"/>
            <a:ext cx="11939752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D8458D37-A84D-4E50-BA5D-2A42C03C487B}"/>
              </a:ext>
            </a:extLst>
          </p:cNvPr>
          <p:cNvCxnSpPr>
            <a:cxnSpLocks/>
          </p:cNvCxnSpPr>
          <p:nvPr/>
        </p:nvCxnSpPr>
        <p:spPr>
          <a:xfrm>
            <a:off x="6053960" y="3609836"/>
            <a:ext cx="0" cy="3219897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58344B4B-4465-4E8B-9E4E-E6F96874FB4F}"/>
              </a:ext>
            </a:extLst>
          </p:cNvPr>
          <p:cNvSpPr/>
          <p:nvPr/>
        </p:nvSpPr>
        <p:spPr>
          <a:xfrm>
            <a:off x="199698" y="4425050"/>
            <a:ext cx="5686094" cy="2314669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2F3925EA-9982-4EF6-B7E3-753853DED6D7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7277" y="136170"/>
            <a:ext cx="778089" cy="778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234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357188" y="103006"/>
            <a:ext cx="583097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问题引入</a:t>
            </a:r>
          </a:p>
        </p:txBody>
      </p:sp>
      <p:sp>
        <p:nvSpPr>
          <p:cNvPr id="99" name="文本框 98"/>
          <p:cNvSpPr txBox="1"/>
          <p:nvPr/>
        </p:nvSpPr>
        <p:spPr>
          <a:xfrm>
            <a:off x="8456462" y="292690"/>
            <a:ext cx="1296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rgbClr val="880068">
                    <a:alpha val="34000"/>
                  </a:srgbClr>
                </a:solidFill>
                <a:latin typeface="+mn-ea"/>
              </a:defRPr>
            </a:lvl1pPr>
          </a:lstStyle>
          <a:p>
            <a:r>
              <a:rPr lang="zh-CN" altLang="en-US" dirty="0"/>
              <a:t>问题描述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9656322" y="302505"/>
            <a:ext cx="316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880068"/>
                </a:solidFill>
                <a:latin typeface="+mn-ea"/>
              </a:defRPr>
            </a:lvl1pPr>
          </a:lstStyle>
          <a:p>
            <a:r>
              <a:rPr lang="zh-CN" altLang="en-US" dirty="0"/>
              <a:t>问题拓展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00" y="5716087"/>
            <a:ext cx="1005726" cy="1005726"/>
          </a:xfrm>
          <a:prstGeom prst="rect">
            <a:avLst/>
          </a:prstGeom>
        </p:spPr>
      </p:pic>
      <p:sp>
        <p:nvSpPr>
          <p:cNvPr id="73" name="双波形 72">
            <a:extLst>
              <a:ext uri="{FF2B5EF4-FFF2-40B4-BE49-F238E27FC236}">
                <a16:creationId xmlns:a16="http://schemas.microsoft.com/office/drawing/2014/main" id="{D6099BB4-9FE0-4DFC-97CB-BF9043992004}"/>
              </a:ext>
            </a:extLst>
          </p:cNvPr>
          <p:cNvSpPr/>
          <p:nvPr/>
        </p:nvSpPr>
        <p:spPr>
          <a:xfrm>
            <a:off x="858565" y="1124956"/>
            <a:ext cx="1109266" cy="787971"/>
          </a:xfrm>
          <a:prstGeom prst="doubleWave">
            <a:avLst/>
          </a:prstGeom>
          <a:solidFill>
            <a:srgbClr val="880068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/>
              <a:t>问题</a:t>
            </a:r>
            <a:r>
              <a:rPr lang="en-US" altLang="zh-CN" sz="2800" b="1" dirty="0"/>
              <a:t>2</a:t>
            </a:r>
            <a:endParaRPr lang="zh-CN" altLang="en-US" sz="2800" b="1" dirty="0"/>
          </a:p>
        </p:txBody>
      </p:sp>
      <p:graphicFrame>
        <p:nvGraphicFramePr>
          <p:cNvPr id="16" name="表格 15">
            <a:extLst>
              <a:ext uri="{FF2B5EF4-FFF2-40B4-BE49-F238E27FC236}">
                <a16:creationId xmlns:a16="http://schemas.microsoft.com/office/drawing/2014/main" id="{31464B71-3541-459E-9D1D-9AFD38561ADB}"/>
              </a:ext>
            </a:extLst>
          </p:cNvPr>
          <p:cNvGraphicFramePr>
            <a:graphicFrameLocks noGrp="1"/>
          </p:cNvGraphicFramePr>
          <p:nvPr/>
        </p:nvGraphicFramePr>
        <p:xfrm>
          <a:off x="2054253" y="2630968"/>
          <a:ext cx="2160000" cy="216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7" name="文本框 16">
            <a:extLst>
              <a:ext uri="{FF2B5EF4-FFF2-40B4-BE49-F238E27FC236}">
                <a16:creationId xmlns:a16="http://schemas.microsoft.com/office/drawing/2014/main" id="{4405F565-8478-45FB-899F-8CBD320179A4}"/>
              </a:ext>
            </a:extLst>
          </p:cNvPr>
          <p:cNvSpPr txBox="1"/>
          <p:nvPr/>
        </p:nvSpPr>
        <p:spPr>
          <a:xfrm>
            <a:off x="7092018" y="3449358"/>
            <a:ext cx="3642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/>
              <a:t>=</a:t>
            </a:r>
            <a:endParaRPr kumimoji="1" lang="zh-CN" altLang="en-US" sz="2800" dirty="0"/>
          </a:p>
        </p:txBody>
      </p:sp>
      <p:graphicFrame>
        <p:nvGraphicFramePr>
          <p:cNvPr id="18" name="表格 17">
            <a:extLst>
              <a:ext uri="{FF2B5EF4-FFF2-40B4-BE49-F238E27FC236}">
                <a16:creationId xmlns:a16="http://schemas.microsoft.com/office/drawing/2014/main" id="{F7A5B142-3E2A-4EA8-AF13-EA2EDC603001}"/>
              </a:ext>
            </a:extLst>
          </p:cNvPr>
          <p:cNvGraphicFramePr>
            <a:graphicFrameLocks noGrp="1"/>
          </p:cNvGraphicFramePr>
          <p:nvPr/>
        </p:nvGraphicFramePr>
        <p:xfrm>
          <a:off x="5413540" y="3170968"/>
          <a:ext cx="1080000" cy="108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-2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9" name="表格 18">
            <a:extLst>
              <a:ext uri="{FF2B5EF4-FFF2-40B4-BE49-F238E27FC236}">
                <a16:creationId xmlns:a16="http://schemas.microsoft.com/office/drawing/2014/main" id="{F38EDAA6-BF28-4BCE-A696-E753F0775FFD}"/>
              </a:ext>
            </a:extLst>
          </p:cNvPr>
          <p:cNvGraphicFramePr>
            <a:graphicFrameLocks noGrp="1"/>
          </p:cNvGraphicFramePr>
          <p:nvPr/>
        </p:nvGraphicFramePr>
        <p:xfrm>
          <a:off x="8054699" y="3018716"/>
          <a:ext cx="1440000" cy="144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2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9" name="文字方塊 55">
            <a:extLst>
              <a:ext uri="{FF2B5EF4-FFF2-40B4-BE49-F238E27FC236}">
                <a16:creationId xmlns:a16="http://schemas.microsoft.com/office/drawing/2014/main" id="{6998C75D-E0EC-4AD3-AB72-4F1EF4073101}"/>
              </a:ext>
            </a:extLst>
          </p:cNvPr>
          <p:cNvSpPr txBox="1"/>
          <p:nvPr/>
        </p:nvSpPr>
        <p:spPr>
          <a:xfrm>
            <a:off x="1574920" y="2190987"/>
            <a:ext cx="31336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nput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mage</a:t>
            </a:r>
          </a:p>
        </p:txBody>
      </p:sp>
      <p:sp>
        <p:nvSpPr>
          <p:cNvPr id="30" name="文字方塊 55">
            <a:extLst>
              <a:ext uri="{FF2B5EF4-FFF2-40B4-BE49-F238E27FC236}">
                <a16:creationId xmlns:a16="http://schemas.microsoft.com/office/drawing/2014/main" id="{3925F59A-E802-450B-A1FE-460C403E3DCC}"/>
              </a:ext>
            </a:extLst>
          </p:cNvPr>
          <p:cNvSpPr txBox="1"/>
          <p:nvPr/>
        </p:nvSpPr>
        <p:spPr>
          <a:xfrm>
            <a:off x="4646560" y="2194693"/>
            <a:ext cx="2752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kernel</a:t>
            </a:r>
          </a:p>
        </p:txBody>
      </p:sp>
      <p:sp>
        <p:nvSpPr>
          <p:cNvPr id="31" name="文字方塊 55">
            <a:extLst>
              <a:ext uri="{FF2B5EF4-FFF2-40B4-BE49-F238E27FC236}">
                <a16:creationId xmlns:a16="http://schemas.microsoft.com/office/drawing/2014/main" id="{065B27DF-7488-4A15-ADF4-8B3E353B8F3C}"/>
              </a:ext>
            </a:extLst>
          </p:cNvPr>
          <p:cNvSpPr txBox="1"/>
          <p:nvPr/>
        </p:nvSpPr>
        <p:spPr>
          <a:xfrm>
            <a:off x="7260550" y="2194970"/>
            <a:ext cx="30282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eature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FAF74AEA-9B4D-48A5-A74D-304995B44AC5}"/>
              </a:ext>
            </a:extLst>
          </p:cNvPr>
          <p:cNvSpPr txBox="1"/>
          <p:nvPr/>
        </p:nvSpPr>
        <p:spPr>
          <a:xfrm>
            <a:off x="4653493" y="3567894"/>
            <a:ext cx="458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ym typeface="Wingdings 2" panose="05020102010507070707" pitchFamily="18" charset="2"/>
              </a:rPr>
              <a:t></a:t>
            </a:r>
            <a:endParaRPr kumimoji="1" lang="zh-CN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文字方塊 55">
                <a:extLst>
                  <a:ext uri="{FF2B5EF4-FFF2-40B4-BE49-F238E27FC236}">
                    <a16:creationId xmlns:a16="http://schemas.microsoft.com/office/drawing/2014/main" id="{6094420A-1F74-4FC3-A748-CE4B10D13434}"/>
                  </a:ext>
                </a:extLst>
              </p:cNvPr>
              <p:cNvSpPr txBox="1"/>
              <p:nvPr/>
            </p:nvSpPr>
            <p:spPr>
              <a:xfrm>
                <a:off x="1153910" y="4958299"/>
                <a:ext cx="9697509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600" b="0" dirty="0">
                    <a:solidFill>
                      <a:schemeClr val="tx1"/>
                    </a:solidFill>
                    <a:ea typeface="微软雅黑" panose="020B0503020204020204" pitchFamily="34" charset="-122"/>
                  </a:rPr>
                  <a:t>F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TW" sz="1600" b="0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微软雅黑" panose="020B0503020204020204" pitchFamily="34" charset="-122"/>
                          </a:rPr>
                          <m:t>0,0</m:t>
                        </m:r>
                      </m:e>
                    </m:d>
                    <m:r>
                      <a:rPr lang="en-US" altLang="zh-TW" sz="1600" b="0" i="1" smtClean="0">
                        <a:solidFill>
                          <a:schemeClr val="tx1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=10∗1+10∗2+10∗1+10∗0+10∗0+10∗0+10</m:t>
                    </m:r>
                  </m:oMath>
                </a14:m>
                <a:r>
                  <a:rPr lang="en-US" altLang="zh-TW" sz="16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*(-1)+</a:t>
                </a:r>
                <a:r>
                  <a:rPr lang="en-US" altLang="zh-TW" sz="1600" dirty="0">
                    <a:solidFill>
                      <a:schemeClr val="tx1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solidFill>
                          <a:schemeClr val="tx1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*(-2)+</a:t>
                </a:r>
                <a:r>
                  <a:rPr lang="en-US" altLang="zh-TW" sz="1600" dirty="0">
                    <a:solidFill>
                      <a:schemeClr val="tx1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solidFill>
                          <a:schemeClr val="tx1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</a:t>
                </a:r>
                <a:r>
                  <a:rPr lang="en-US" altLang="zh-CN" sz="16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=0</a:t>
                </a:r>
              </a:p>
              <a:p>
                <a:pPr algn="ctr"/>
                <a:r>
                  <a:rPr lang="en-US" altLang="zh-TW" sz="16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F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1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TW" sz="1600" i="1">
                            <a:solidFill>
                              <a:srgbClr val="FF0000"/>
                            </a:solidFill>
                            <a:latin typeface="Cambria Math" charset="0"/>
                            <a:ea typeface="微软雅黑" panose="020B0503020204020204" pitchFamily="34" charset="-122"/>
                          </a:rPr>
                          <m:t>0,</m:t>
                        </m:r>
                        <m:r>
                          <a:rPr lang="en-US" altLang="zh-CN" sz="1600" b="0" i="1" smtClean="0">
                            <a:solidFill>
                              <a:srgbClr val="FF0000"/>
                            </a:solidFill>
                            <a:latin typeface="Cambria Math" charset="0"/>
                            <a:ea typeface="微软雅黑" panose="020B0503020204020204" pitchFamily="34" charset="-122"/>
                          </a:rPr>
                          <m:t>1</m:t>
                        </m:r>
                      </m:e>
                    </m:d>
                    <m:r>
                      <a:rPr lang="en-US" altLang="zh-TW" sz="1600" i="1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=10∗1+10∗2+10∗1+10∗0+10∗0+10∗0+10</m:t>
                    </m:r>
                  </m:oMath>
                </a14:m>
                <a:r>
                  <a:rPr lang="en-US" altLang="zh-TW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*(-1)+</a:t>
                </a:r>
                <a:r>
                  <a:rPr lang="en-US" altLang="zh-TW" sz="16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*(-2)+</a:t>
                </a:r>
                <a:r>
                  <a:rPr lang="en-US" altLang="zh-TW" sz="16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</a:t>
                </a:r>
                <a:r>
                  <a:rPr lang="en-US" altLang="zh-CN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=0</a:t>
                </a:r>
              </a:p>
              <a:p>
                <a:pPr algn="ctr"/>
                <a:endParaRPr lang="en-US" altLang="zh-TW" sz="16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endParaRPr lang="en-US" altLang="zh-TW" sz="16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33" name="文字方塊 55">
                <a:extLst>
                  <a:ext uri="{FF2B5EF4-FFF2-40B4-BE49-F238E27FC236}">
                    <a16:creationId xmlns:a16="http://schemas.microsoft.com/office/drawing/2014/main" id="{6094420A-1F74-4FC3-A748-CE4B10D134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3910" y="4958299"/>
                <a:ext cx="9697509" cy="1077218"/>
              </a:xfrm>
              <a:prstGeom prst="rect">
                <a:avLst/>
              </a:prstGeom>
              <a:blipFill>
                <a:blip r:embed="rId4"/>
                <a:stretch>
                  <a:fillRect t="-169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标题 1">
            <a:extLst>
              <a:ext uri="{FF2B5EF4-FFF2-40B4-BE49-F238E27FC236}">
                <a16:creationId xmlns:a16="http://schemas.microsoft.com/office/drawing/2014/main" id="{34C09CF1-75C6-4B4B-A3C3-359A06FB795C}"/>
              </a:ext>
            </a:extLst>
          </p:cNvPr>
          <p:cNvSpPr txBox="1">
            <a:spLocks/>
          </p:cNvSpPr>
          <p:nvPr/>
        </p:nvSpPr>
        <p:spPr>
          <a:xfrm>
            <a:off x="2012421" y="1262302"/>
            <a:ext cx="2651919" cy="72586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600" b="1" dirty="0">
                <a:latin typeface="Calibri" panose="020F0502020204030204" pitchFamily="34" charset="0"/>
                <a:ea typeface="黑体" panose="02010609060101010101" pitchFamily="49" charset="-122"/>
                <a:cs typeface="Calibri" panose="020F0502020204030204" pitchFamily="34" charset="0"/>
              </a:rPr>
              <a:t>卷积运算</a:t>
            </a:r>
          </a:p>
        </p:txBody>
      </p:sp>
    </p:spTree>
    <p:extLst>
      <p:ext uri="{BB962C8B-B14F-4D97-AF65-F5344CB8AC3E}">
        <p14:creationId xmlns:p14="http://schemas.microsoft.com/office/powerpoint/2010/main" val="2041899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357188" y="103006"/>
            <a:ext cx="583097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问题引入</a:t>
            </a:r>
          </a:p>
        </p:txBody>
      </p:sp>
      <p:sp>
        <p:nvSpPr>
          <p:cNvPr id="99" name="文本框 98"/>
          <p:cNvSpPr txBox="1"/>
          <p:nvPr/>
        </p:nvSpPr>
        <p:spPr>
          <a:xfrm>
            <a:off x="8456462" y="292690"/>
            <a:ext cx="1296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rgbClr val="880068">
                    <a:alpha val="34000"/>
                  </a:srgbClr>
                </a:solidFill>
                <a:latin typeface="+mn-ea"/>
              </a:defRPr>
            </a:lvl1pPr>
          </a:lstStyle>
          <a:p>
            <a:r>
              <a:rPr lang="zh-CN" altLang="en-US" dirty="0"/>
              <a:t>问题描述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9656322" y="302505"/>
            <a:ext cx="316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880068"/>
                </a:solidFill>
                <a:latin typeface="+mn-ea"/>
              </a:defRPr>
            </a:lvl1pPr>
          </a:lstStyle>
          <a:p>
            <a:r>
              <a:rPr lang="zh-CN" altLang="en-US" dirty="0"/>
              <a:t>问题拓展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00" y="5716087"/>
            <a:ext cx="1005726" cy="1005726"/>
          </a:xfrm>
          <a:prstGeom prst="rect">
            <a:avLst/>
          </a:prstGeom>
        </p:spPr>
      </p:pic>
      <p:sp>
        <p:nvSpPr>
          <p:cNvPr id="73" name="双波形 72">
            <a:extLst>
              <a:ext uri="{FF2B5EF4-FFF2-40B4-BE49-F238E27FC236}">
                <a16:creationId xmlns:a16="http://schemas.microsoft.com/office/drawing/2014/main" id="{D6099BB4-9FE0-4DFC-97CB-BF9043992004}"/>
              </a:ext>
            </a:extLst>
          </p:cNvPr>
          <p:cNvSpPr/>
          <p:nvPr/>
        </p:nvSpPr>
        <p:spPr>
          <a:xfrm>
            <a:off x="858565" y="1124956"/>
            <a:ext cx="1109266" cy="787971"/>
          </a:xfrm>
          <a:prstGeom prst="doubleWave">
            <a:avLst/>
          </a:prstGeom>
          <a:solidFill>
            <a:srgbClr val="880068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/>
              <a:t>问题</a:t>
            </a:r>
            <a:r>
              <a:rPr lang="en-US" altLang="zh-CN" sz="2800" b="1" dirty="0"/>
              <a:t>2</a:t>
            </a:r>
            <a:endParaRPr lang="zh-CN" altLang="en-US" sz="2800" b="1" dirty="0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AE52D7D6-B8C2-446B-A33F-BF723A0D72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0286329"/>
              </p:ext>
            </p:extLst>
          </p:nvPr>
        </p:nvGraphicFramePr>
        <p:xfrm>
          <a:off x="2054253" y="2630968"/>
          <a:ext cx="2160000" cy="216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6580DA5C-D220-43D8-8836-4E9762ED5068}"/>
              </a:ext>
            </a:extLst>
          </p:cNvPr>
          <p:cNvSpPr txBox="1"/>
          <p:nvPr/>
        </p:nvSpPr>
        <p:spPr>
          <a:xfrm>
            <a:off x="7092018" y="3449358"/>
            <a:ext cx="3642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/>
              <a:t>=</a:t>
            </a:r>
            <a:endParaRPr kumimoji="1" lang="zh-CN" altLang="en-US" sz="2800" dirty="0"/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77E3616E-8935-4AA1-96A1-F712B124B6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7891642"/>
              </p:ext>
            </p:extLst>
          </p:nvPr>
        </p:nvGraphicFramePr>
        <p:xfrm>
          <a:off x="5413540" y="3170968"/>
          <a:ext cx="1080000" cy="108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-2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35325881-ABB1-46BE-8569-5430284135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5490460"/>
              </p:ext>
            </p:extLst>
          </p:nvPr>
        </p:nvGraphicFramePr>
        <p:xfrm>
          <a:off x="8054699" y="3018716"/>
          <a:ext cx="1440000" cy="144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2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字方塊 55">
                <a:extLst>
                  <a:ext uri="{FF2B5EF4-FFF2-40B4-BE49-F238E27FC236}">
                    <a16:creationId xmlns:a16="http://schemas.microsoft.com/office/drawing/2014/main" id="{CE63B556-5097-4BB0-A45C-B031B825972E}"/>
                  </a:ext>
                </a:extLst>
              </p:cNvPr>
              <p:cNvSpPr txBox="1"/>
              <p:nvPr/>
            </p:nvSpPr>
            <p:spPr>
              <a:xfrm>
                <a:off x="1153910" y="4958299"/>
                <a:ext cx="952757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600" b="0" dirty="0">
                    <a:solidFill>
                      <a:schemeClr val="tx1"/>
                    </a:solidFill>
                    <a:ea typeface="微软雅黑" panose="020B0503020204020204" pitchFamily="34" charset="-122"/>
                  </a:rPr>
                  <a:t>F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TW" sz="1600" b="0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微软雅黑" panose="020B0503020204020204" pitchFamily="34" charset="-122"/>
                          </a:rPr>
                          <m:t>0,0</m:t>
                        </m:r>
                      </m:e>
                    </m:d>
                    <m:r>
                      <a:rPr lang="en-US" altLang="zh-TW" sz="1600" b="0" i="1" smtClean="0">
                        <a:solidFill>
                          <a:schemeClr val="tx1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=10∗1+10∗2+10∗1+10∗0+10∗0+10∗0+10</m:t>
                    </m:r>
                  </m:oMath>
                </a14:m>
                <a:r>
                  <a:rPr lang="en-US" altLang="zh-TW" sz="16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*(-1)+</a:t>
                </a:r>
                <a:r>
                  <a:rPr lang="en-US" altLang="zh-TW" sz="1600" dirty="0">
                    <a:solidFill>
                      <a:schemeClr val="tx1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solidFill>
                          <a:schemeClr val="tx1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*(-2)+</a:t>
                </a:r>
                <a:r>
                  <a:rPr lang="en-US" altLang="zh-TW" sz="1600" dirty="0">
                    <a:solidFill>
                      <a:schemeClr val="tx1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solidFill>
                          <a:schemeClr val="tx1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</a:t>
                </a:r>
                <a:r>
                  <a:rPr lang="en-US" altLang="zh-CN" sz="16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=0</a:t>
                </a:r>
              </a:p>
              <a:p>
                <a:pPr algn="ctr"/>
                <a:r>
                  <a:rPr lang="en-US" altLang="zh-TW" sz="1600" dirty="0">
                    <a:ea typeface="微软雅黑" panose="020B0503020204020204" pitchFamily="34" charset="-122"/>
                  </a:rPr>
                  <a:t>F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16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TW" sz="1600" i="1">
                            <a:latin typeface="Cambria Math" charset="0"/>
                            <a:ea typeface="微软雅黑" panose="020B0503020204020204" pitchFamily="34" charset="-122"/>
                          </a:rPr>
                          <m:t>0,</m:t>
                        </m:r>
                        <m:r>
                          <a:rPr lang="en-US" altLang="zh-CN" sz="1600" b="0" i="1" smtClean="0">
                            <a:latin typeface="Cambria Math" charset="0"/>
                            <a:ea typeface="微软雅黑" panose="020B0503020204020204" pitchFamily="34" charset="-122"/>
                          </a:rPr>
                          <m:t>1</m:t>
                        </m:r>
                      </m:e>
                    </m:d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=10∗1+10∗2+10∗1+10∗0+10∗0+10∗0+10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*(-1)+</a:t>
                </a:r>
                <a:r>
                  <a:rPr lang="en-US" altLang="zh-TW" sz="16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*(-2)+</a:t>
                </a:r>
                <a:r>
                  <a:rPr lang="en-US" altLang="zh-TW" sz="16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</a:t>
                </a:r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=0</a:t>
                </a:r>
              </a:p>
              <a:p>
                <a:pPr algn="ctr"/>
                <a:r>
                  <a:rPr lang="en-US" altLang="zh-TW" sz="16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F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1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TW" sz="1600" i="1">
                            <a:solidFill>
                              <a:srgbClr val="FF0000"/>
                            </a:solidFill>
                            <a:latin typeface="Cambria Math" charset="0"/>
                            <a:ea typeface="微软雅黑" panose="020B0503020204020204" pitchFamily="34" charset="-122"/>
                          </a:rPr>
                          <m:t>0,</m:t>
                        </m:r>
                        <m:r>
                          <a:rPr lang="en-US" altLang="zh-CN" sz="1600" b="0" i="1" smtClean="0">
                            <a:solidFill>
                              <a:srgbClr val="FF0000"/>
                            </a:solidFill>
                            <a:latin typeface="Cambria Math" charset="0"/>
                            <a:ea typeface="微软雅黑" panose="020B0503020204020204" pitchFamily="34" charset="-122"/>
                          </a:rPr>
                          <m:t>2</m:t>
                        </m:r>
                      </m:e>
                    </m:d>
                    <m:r>
                      <a:rPr lang="en-US" altLang="zh-TW" sz="1600" i="1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=10∗1+10∗2+10∗1+10∗0+10∗0+10∗0+10</m:t>
                    </m:r>
                  </m:oMath>
                </a14:m>
                <a:r>
                  <a:rPr lang="en-US" altLang="zh-TW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*(-1)+</a:t>
                </a:r>
                <a:r>
                  <a:rPr lang="en-US" altLang="zh-TW" sz="16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*(-2)+</a:t>
                </a:r>
                <a:r>
                  <a:rPr lang="en-US" altLang="zh-TW" sz="16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</a:t>
                </a:r>
                <a:r>
                  <a:rPr lang="en-US" altLang="zh-CN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=0</a:t>
                </a:r>
              </a:p>
            </p:txBody>
          </p:sp>
        </mc:Choice>
        <mc:Fallback xmlns="">
          <p:sp>
            <p:nvSpPr>
              <p:cNvPr id="12" name="文字方塊 55">
                <a:extLst>
                  <a:ext uri="{FF2B5EF4-FFF2-40B4-BE49-F238E27FC236}">
                    <a16:creationId xmlns:a16="http://schemas.microsoft.com/office/drawing/2014/main" id="{CE63B556-5097-4BB0-A45C-B031B82597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3910" y="4958299"/>
                <a:ext cx="9527577" cy="830997"/>
              </a:xfrm>
              <a:prstGeom prst="rect">
                <a:avLst/>
              </a:prstGeom>
              <a:blipFill>
                <a:blip r:embed="rId4"/>
                <a:stretch>
                  <a:fillRect t="-2190" b="-802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文字方塊 55">
            <a:extLst>
              <a:ext uri="{FF2B5EF4-FFF2-40B4-BE49-F238E27FC236}">
                <a16:creationId xmlns:a16="http://schemas.microsoft.com/office/drawing/2014/main" id="{2D9CA22E-B72A-45D0-AF85-6F757B2A2454}"/>
              </a:ext>
            </a:extLst>
          </p:cNvPr>
          <p:cNvSpPr txBox="1"/>
          <p:nvPr/>
        </p:nvSpPr>
        <p:spPr>
          <a:xfrm>
            <a:off x="1574920" y="2190987"/>
            <a:ext cx="31336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nput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mage</a:t>
            </a:r>
          </a:p>
        </p:txBody>
      </p:sp>
      <p:sp>
        <p:nvSpPr>
          <p:cNvPr id="14" name="文字方塊 55">
            <a:extLst>
              <a:ext uri="{FF2B5EF4-FFF2-40B4-BE49-F238E27FC236}">
                <a16:creationId xmlns:a16="http://schemas.microsoft.com/office/drawing/2014/main" id="{51E4487A-3E5A-4999-A918-4E92B4987B18}"/>
              </a:ext>
            </a:extLst>
          </p:cNvPr>
          <p:cNvSpPr txBox="1"/>
          <p:nvPr/>
        </p:nvSpPr>
        <p:spPr>
          <a:xfrm>
            <a:off x="4646560" y="2194693"/>
            <a:ext cx="2752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kernel</a:t>
            </a:r>
          </a:p>
        </p:txBody>
      </p:sp>
      <p:sp>
        <p:nvSpPr>
          <p:cNvPr id="15" name="文字方塊 55">
            <a:extLst>
              <a:ext uri="{FF2B5EF4-FFF2-40B4-BE49-F238E27FC236}">
                <a16:creationId xmlns:a16="http://schemas.microsoft.com/office/drawing/2014/main" id="{013F714E-B69B-499B-8F57-33EA86E8DB6F}"/>
              </a:ext>
            </a:extLst>
          </p:cNvPr>
          <p:cNvSpPr txBox="1"/>
          <p:nvPr/>
        </p:nvSpPr>
        <p:spPr>
          <a:xfrm>
            <a:off x="7260550" y="2194970"/>
            <a:ext cx="30282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eature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6E40A0A-B259-4311-92FD-128D469DB61E}"/>
              </a:ext>
            </a:extLst>
          </p:cNvPr>
          <p:cNvSpPr txBox="1"/>
          <p:nvPr/>
        </p:nvSpPr>
        <p:spPr>
          <a:xfrm>
            <a:off x="4653493" y="3567894"/>
            <a:ext cx="458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ym typeface="Wingdings 2" panose="05020102010507070707" pitchFamily="18" charset="2"/>
              </a:rPr>
              <a:t></a:t>
            </a:r>
            <a:endParaRPr kumimoji="1" lang="zh-CN" altLang="en-US" sz="2400" dirty="0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C28BE37C-39D1-4FF1-AB8B-13C4B7B01C00}"/>
              </a:ext>
            </a:extLst>
          </p:cNvPr>
          <p:cNvSpPr txBox="1">
            <a:spLocks/>
          </p:cNvSpPr>
          <p:nvPr/>
        </p:nvSpPr>
        <p:spPr>
          <a:xfrm>
            <a:off x="2012421" y="1262302"/>
            <a:ext cx="2651919" cy="72586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600" b="1" dirty="0">
                <a:latin typeface="Calibri" panose="020F0502020204030204" pitchFamily="34" charset="0"/>
                <a:ea typeface="黑体" panose="02010609060101010101" pitchFamily="49" charset="-122"/>
                <a:cs typeface="Calibri" panose="020F0502020204030204" pitchFamily="34" charset="0"/>
              </a:rPr>
              <a:t>卷积运算</a:t>
            </a:r>
          </a:p>
        </p:txBody>
      </p:sp>
    </p:spTree>
    <p:extLst>
      <p:ext uri="{BB962C8B-B14F-4D97-AF65-F5344CB8AC3E}">
        <p14:creationId xmlns:p14="http://schemas.microsoft.com/office/powerpoint/2010/main" val="35997187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357188" y="103006"/>
            <a:ext cx="583097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问题引入</a:t>
            </a:r>
          </a:p>
        </p:txBody>
      </p:sp>
      <p:sp>
        <p:nvSpPr>
          <p:cNvPr id="99" name="文本框 98"/>
          <p:cNvSpPr txBox="1"/>
          <p:nvPr/>
        </p:nvSpPr>
        <p:spPr>
          <a:xfrm>
            <a:off x="8456462" y="292690"/>
            <a:ext cx="1296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rgbClr val="880068">
                    <a:alpha val="34000"/>
                  </a:srgbClr>
                </a:solidFill>
                <a:latin typeface="+mn-ea"/>
              </a:defRPr>
            </a:lvl1pPr>
          </a:lstStyle>
          <a:p>
            <a:r>
              <a:rPr lang="zh-CN" altLang="en-US" dirty="0"/>
              <a:t>问题描述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9656322" y="302505"/>
            <a:ext cx="316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880068"/>
                </a:solidFill>
                <a:latin typeface="+mn-ea"/>
              </a:defRPr>
            </a:lvl1pPr>
          </a:lstStyle>
          <a:p>
            <a:r>
              <a:rPr lang="zh-CN" altLang="en-US" dirty="0"/>
              <a:t>问题拓展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00" y="5716087"/>
            <a:ext cx="1005726" cy="1005726"/>
          </a:xfrm>
          <a:prstGeom prst="rect">
            <a:avLst/>
          </a:prstGeom>
        </p:spPr>
      </p:pic>
      <p:sp>
        <p:nvSpPr>
          <p:cNvPr id="73" name="双波形 72">
            <a:extLst>
              <a:ext uri="{FF2B5EF4-FFF2-40B4-BE49-F238E27FC236}">
                <a16:creationId xmlns:a16="http://schemas.microsoft.com/office/drawing/2014/main" id="{D6099BB4-9FE0-4DFC-97CB-BF9043992004}"/>
              </a:ext>
            </a:extLst>
          </p:cNvPr>
          <p:cNvSpPr/>
          <p:nvPr/>
        </p:nvSpPr>
        <p:spPr>
          <a:xfrm>
            <a:off x="858565" y="1124956"/>
            <a:ext cx="1109266" cy="787971"/>
          </a:xfrm>
          <a:prstGeom prst="doubleWave">
            <a:avLst/>
          </a:prstGeom>
          <a:solidFill>
            <a:srgbClr val="880068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/>
              <a:t>问题</a:t>
            </a:r>
            <a:r>
              <a:rPr lang="en-US" altLang="zh-CN" sz="2800" b="1" dirty="0"/>
              <a:t>2</a:t>
            </a:r>
            <a:endParaRPr lang="zh-CN" altLang="en-US" sz="2800" b="1" dirty="0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C9A9769A-B674-4713-BBD3-1A020958F955}"/>
              </a:ext>
            </a:extLst>
          </p:cNvPr>
          <p:cNvGraphicFramePr>
            <a:graphicFrameLocks noGrp="1"/>
          </p:cNvGraphicFramePr>
          <p:nvPr/>
        </p:nvGraphicFramePr>
        <p:xfrm>
          <a:off x="2054253" y="2630968"/>
          <a:ext cx="2160000" cy="216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69937A08-A41F-4197-8ADD-98C27DFF3ECE}"/>
              </a:ext>
            </a:extLst>
          </p:cNvPr>
          <p:cNvSpPr txBox="1"/>
          <p:nvPr/>
        </p:nvSpPr>
        <p:spPr>
          <a:xfrm>
            <a:off x="7092018" y="3449358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=</a:t>
            </a:r>
            <a:endParaRPr kumimoji="1" lang="zh-CN" altLang="en-US" sz="2800" dirty="0"/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8E3892AF-F8A2-4393-9423-06060A0C0288}"/>
              </a:ext>
            </a:extLst>
          </p:cNvPr>
          <p:cNvGraphicFramePr>
            <a:graphicFrameLocks noGrp="1"/>
          </p:cNvGraphicFramePr>
          <p:nvPr/>
        </p:nvGraphicFramePr>
        <p:xfrm>
          <a:off x="5413540" y="3170968"/>
          <a:ext cx="1080000" cy="108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-2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F84DB7C6-2E72-4050-BF42-7E9BDCF24119}"/>
              </a:ext>
            </a:extLst>
          </p:cNvPr>
          <p:cNvGraphicFramePr>
            <a:graphicFrameLocks noGrp="1"/>
          </p:cNvGraphicFramePr>
          <p:nvPr/>
        </p:nvGraphicFramePr>
        <p:xfrm>
          <a:off x="8054699" y="3018716"/>
          <a:ext cx="1440000" cy="144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2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字方塊 55">
                <a:extLst>
                  <a:ext uri="{FF2B5EF4-FFF2-40B4-BE49-F238E27FC236}">
                    <a16:creationId xmlns:a16="http://schemas.microsoft.com/office/drawing/2014/main" id="{F8864653-9C1D-458D-8185-B8A79C21579F}"/>
                  </a:ext>
                </a:extLst>
              </p:cNvPr>
              <p:cNvSpPr txBox="1"/>
              <p:nvPr/>
            </p:nvSpPr>
            <p:spPr>
              <a:xfrm>
                <a:off x="1092425" y="4958299"/>
                <a:ext cx="9516234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600" b="0" dirty="0">
                    <a:solidFill>
                      <a:schemeClr val="tx1"/>
                    </a:solidFill>
                    <a:ea typeface="微软雅黑" panose="020B0503020204020204" pitchFamily="34" charset="-122"/>
                  </a:rPr>
                  <a:t>F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TW" sz="1600" b="0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微软雅黑" panose="020B0503020204020204" pitchFamily="34" charset="-122"/>
                          </a:rPr>
                          <m:t>0,0</m:t>
                        </m:r>
                      </m:e>
                    </m:d>
                    <m:r>
                      <a:rPr lang="en-US" altLang="zh-TW" sz="1600" b="0" i="1" smtClean="0">
                        <a:solidFill>
                          <a:schemeClr val="tx1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=10∗1+10∗2+10∗1+10∗0+10∗0+10∗0+10</m:t>
                    </m:r>
                  </m:oMath>
                </a14:m>
                <a:r>
                  <a:rPr lang="en-US" altLang="zh-TW" sz="16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*(-1)+</a:t>
                </a:r>
                <a:r>
                  <a:rPr lang="en-US" altLang="zh-TW" sz="1600" dirty="0">
                    <a:solidFill>
                      <a:schemeClr val="tx1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solidFill>
                          <a:schemeClr val="tx1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*(-2)+</a:t>
                </a:r>
                <a:r>
                  <a:rPr lang="en-US" altLang="zh-TW" sz="1600" dirty="0">
                    <a:solidFill>
                      <a:schemeClr val="tx1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solidFill>
                          <a:schemeClr val="tx1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</a:t>
                </a:r>
                <a:r>
                  <a:rPr lang="en-US" altLang="zh-CN" sz="16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=0</a:t>
                </a:r>
              </a:p>
              <a:p>
                <a:pPr algn="ctr"/>
                <a:r>
                  <a:rPr lang="en-US" altLang="zh-TW" sz="1600" dirty="0">
                    <a:ea typeface="微软雅黑" panose="020B0503020204020204" pitchFamily="34" charset="-122"/>
                  </a:rPr>
                  <a:t>F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16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TW" sz="1600" i="1">
                            <a:latin typeface="Cambria Math" charset="0"/>
                            <a:ea typeface="微软雅黑" panose="020B0503020204020204" pitchFamily="34" charset="-122"/>
                          </a:rPr>
                          <m:t>0,</m:t>
                        </m:r>
                        <m:r>
                          <a:rPr lang="en-US" altLang="zh-CN" sz="1600" b="0" i="1" smtClean="0">
                            <a:latin typeface="Cambria Math" charset="0"/>
                            <a:ea typeface="微软雅黑" panose="020B0503020204020204" pitchFamily="34" charset="-122"/>
                          </a:rPr>
                          <m:t>1</m:t>
                        </m:r>
                      </m:e>
                    </m:d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=10∗1+10∗2+10∗1+10∗0+10∗0+10∗0+10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*(-1)+</a:t>
                </a:r>
                <a:r>
                  <a:rPr lang="en-US" altLang="zh-TW" sz="16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*(-2)+</a:t>
                </a:r>
                <a:r>
                  <a:rPr lang="en-US" altLang="zh-TW" sz="16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</a:t>
                </a:r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=0</a:t>
                </a:r>
              </a:p>
              <a:p>
                <a:pPr algn="ctr"/>
                <a:r>
                  <a:rPr lang="en-US" altLang="zh-TW" sz="1600" dirty="0">
                    <a:ea typeface="微软雅黑" panose="020B0503020204020204" pitchFamily="34" charset="-122"/>
                  </a:rPr>
                  <a:t>F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16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TW" sz="1600" i="1">
                            <a:latin typeface="Cambria Math" charset="0"/>
                            <a:ea typeface="微软雅黑" panose="020B0503020204020204" pitchFamily="34" charset="-122"/>
                          </a:rPr>
                          <m:t>0,</m:t>
                        </m:r>
                        <m:r>
                          <a:rPr lang="en-US" altLang="zh-CN" sz="1600" b="0" i="1" smtClean="0">
                            <a:latin typeface="Cambria Math" charset="0"/>
                            <a:ea typeface="微软雅黑" panose="020B0503020204020204" pitchFamily="34" charset="-122"/>
                          </a:rPr>
                          <m:t>2</m:t>
                        </m:r>
                      </m:e>
                    </m:d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=10∗1+10∗2+10∗1+10∗0+10∗0+10∗0+10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*(-1)+</a:t>
                </a:r>
                <a:r>
                  <a:rPr lang="en-US" altLang="zh-TW" sz="16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*(-2)+</a:t>
                </a:r>
                <a:r>
                  <a:rPr lang="en-US" altLang="zh-TW" sz="16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</a:t>
                </a:r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=0</a:t>
                </a:r>
              </a:p>
              <a:p>
                <a:pPr algn="ctr"/>
                <a:r>
                  <a:rPr lang="en-US" altLang="zh-TW" sz="16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F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1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TW" sz="1600" i="1">
                            <a:solidFill>
                              <a:srgbClr val="FF0000"/>
                            </a:solidFill>
                            <a:latin typeface="Cambria Math" charset="0"/>
                            <a:ea typeface="微软雅黑" panose="020B0503020204020204" pitchFamily="34" charset="-122"/>
                          </a:rPr>
                          <m:t>0,</m:t>
                        </m:r>
                        <m:r>
                          <a:rPr lang="en-US" altLang="zh-CN" sz="1600" b="0" i="1" smtClean="0">
                            <a:solidFill>
                              <a:srgbClr val="FF0000"/>
                            </a:solidFill>
                            <a:latin typeface="Cambria Math" charset="0"/>
                            <a:ea typeface="微软雅黑" panose="020B0503020204020204" pitchFamily="34" charset="-122"/>
                          </a:rPr>
                          <m:t>3</m:t>
                        </m:r>
                      </m:e>
                    </m:d>
                    <m:r>
                      <a:rPr lang="en-US" altLang="zh-TW" sz="1600" i="1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=10∗1+10∗2+10∗1+10∗0+10∗0+10∗0+10</m:t>
                    </m:r>
                  </m:oMath>
                </a14:m>
                <a:r>
                  <a:rPr lang="en-US" altLang="zh-TW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*(-1)+</a:t>
                </a:r>
                <a:r>
                  <a:rPr lang="en-US" altLang="zh-TW" sz="16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*(-2)+</a:t>
                </a:r>
                <a:r>
                  <a:rPr lang="en-US" altLang="zh-TW" sz="16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</a:t>
                </a:r>
                <a:r>
                  <a:rPr lang="en-US" altLang="zh-CN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=0</a:t>
                </a:r>
              </a:p>
            </p:txBody>
          </p:sp>
        </mc:Choice>
        <mc:Fallback xmlns="">
          <p:sp>
            <p:nvSpPr>
              <p:cNvPr id="12" name="文字方塊 55">
                <a:extLst>
                  <a:ext uri="{FF2B5EF4-FFF2-40B4-BE49-F238E27FC236}">
                    <a16:creationId xmlns:a16="http://schemas.microsoft.com/office/drawing/2014/main" id="{F8864653-9C1D-458D-8185-B8A79C2157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2425" y="4958299"/>
                <a:ext cx="9516234" cy="1077218"/>
              </a:xfrm>
              <a:prstGeom prst="rect">
                <a:avLst/>
              </a:prstGeom>
              <a:blipFill>
                <a:blip r:embed="rId4"/>
                <a:stretch>
                  <a:fillRect t="-1695" b="-62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文字方塊 55">
            <a:extLst>
              <a:ext uri="{FF2B5EF4-FFF2-40B4-BE49-F238E27FC236}">
                <a16:creationId xmlns:a16="http://schemas.microsoft.com/office/drawing/2014/main" id="{CDE7F94B-C2A9-440D-8AEC-5887CB6C223D}"/>
              </a:ext>
            </a:extLst>
          </p:cNvPr>
          <p:cNvSpPr txBox="1"/>
          <p:nvPr/>
        </p:nvSpPr>
        <p:spPr>
          <a:xfrm>
            <a:off x="1574920" y="2190987"/>
            <a:ext cx="31336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nput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mage</a:t>
            </a:r>
          </a:p>
        </p:txBody>
      </p:sp>
      <p:sp>
        <p:nvSpPr>
          <p:cNvPr id="14" name="文字方塊 55">
            <a:extLst>
              <a:ext uri="{FF2B5EF4-FFF2-40B4-BE49-F238E27FC236}">
                <a16:creationId xmlns:a16="http://schemas.microsoft.com/office/drawing/2014/main" id="{FEED44D1-2089-4F5F-84BB-46839B76EEF3}"/>
              </a:ext>
            </a:extLst>
          </p:cNvPr>
          <p:cNvSpPr txBox="1"/>
          <p:nvPr/>
        </p:nvSpPr>
        <p:spPr>
          <a:xfrm>
            <a:off x="4646560" y="2194693"/>
            <a:ext cx="2752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kernel</a:t>
            </a:r>
          </a:p>
        </p:txBody>
      </p:sp>
      <p:sp>
        <p:nvSpPr>
          <p:cNvPr id="15" name="文字方塊 55">
            <a:extLst>
              <a:ext uri="{FF2B5EF4-FFF2-40B4-BE49-F238E27FC236}">
                <a16:creationId xmlns:a16="http://schemas.microsoft.com/office/drawing/2014/main" id="{A38B4019-C2EE-442D-AAB7-CF634E61F8A3}"/>
              </a:ext>
            </a:extLst>
          </p:cNvPr>
          <p:cNvSpPr txBox="1"/>
          <p:nvPr/>
        </p:nvSpPr>
        <p:spPr>
          <a:xfrm>
            <a:off x="7260550" y="2194970"/>
            <a:ext cx="30282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eature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85DE055-216A-403B-9B5D-9556239E5EA2}"/>
              </a:ext>
            </a:extLst>
          </p:cNvPr>
          <p:cNvSpPr txBox="1"/>
          <p:nvPr/>
        </p:nvSpPr>
        <p:spPr>
          <a:xfrm>
            <a:off x="4653493" y="3567894"/>
            <a:ext cx="458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ym typeface="Wingdings 2" panose="05020102010507070707" pitchFamily="18" charset="2"/>
              </a:rPr>
              <a:t></a:t>
            </a:r>
            <a:endParaRPr kumimoji="1" lang="zh-CN" altLang="en-US" sz="2400" dirty="0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1FD9DEA2-C155-44C9-B906-046B6CF4780F}"/>
              </a:ext>
            </a:extLst>
          </p:cNvPr>
          <p:cNvSpPr txBox="1">
            <a:spLocks/>
          </p:cNvSpPr>
          <p:nvPr/>
        </p:nvSpPr>
        <p:spPr>
          <a:xfrm>
            <a:off x="2012421" y="1262302"/>
            <a:ext cx="2651919" cy="72586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600" b="1" dirty="0">
                <a:latin typeface="Calibri" panose="020F0502020204030204" pitchFamily="34" charset="0"/>
                <a:ea typeface="黑体" panose="02010609060101010101" pitchFamily="49" charset="-122"/>
                <a:cs typeface="Calibri" panose="020F0502020204030204" pitchFamily="34" charset="0"/>
              </a:rPr>
              <a:t>卷积运算</a:t>
            </a:r>
          </a:p>
        </p:txBody>
      </p:sp>
    </p:spTree>
    <p:extLst>
      <p:ext uri="{BB962C8B-B14F-4D97-AF65-F5344CB8AC3E}">
        <p14:creationId xmlns:p14="http://schemas.microsoft.com/office/powerpoint/2010/main" val="5228312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357188" y="103006"/>
            <a:ext cx="583097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问题引入</a:t>
            </a:r>
          </a:p>
        </p:txBody>
      </p:sp>
      <p:sp>
        <p:nvSpPr>
          <p:cNvPr id="99" name="文本框 98"/>
          <p:cNvSpPr txBox="1"/>
          <p:nvPr/>
        </p:nvSpPr>
        <p:spPr>
          <a:xfrm>
            <a:off x="8456462" y="292690"/>
            <a:ext cx="1296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rgbClr val="880068">
                    <a:alpha val="34000"/>
                  </a:srgbClr>
                </a:solidFill>
                <a:latin typeface="+mn-ea"/>
              </a:defRPr>
            </a:lvl1pPr>
          </a:lstStyle>
          <a:p>
            <a:r>
              <a:rPr lang="zh-CN" altLang="en-US" dirty="0"/>
              <a:t>问题描述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9656322" y="302505"/>
            <a:ext cx="316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880068"/>
                </a:solidFill>
                <a:latin typeface="+mn-ea"/>
              </a:defRPr>
            </a:lvl1pPr>
          </a:lstStyle>
          <a:p>
            <a:r>
              <a:rPr lang="zh-CN" altLang="en-US" dirty="0"/>
              <a:t>问题拓展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00" y="5716087"/>
            <a:ext cx="1005726" cy="1005726"/>
          </a:xfrm>
          <a:prstGeom prst="rect">
            <a:avLst/>
          </a:prstGeom>
        </p:spPr>
      </p:pic>
      <p:sp>
        <p:nvSpPr>
          <p:cNvPr id="73" name="双波形 72">
            <a:extLst>
              <a:ext uri="{FF2B5EF4-FFF2-40B4-BE49-F238E27FC236}">
                <a16:creationId xmlns:a16="http://schemas.microsoft.com/office/drawing/2014/main" id="{D6099BB4-9FE0-4DFC-97CB-BF9043992004}"/>
              </a:ext>
            </a:extLst>
          </p:cNvPr>
          <p:cNvSpPr/>
          <p:nvPr/>
        </p:nvSpPr>
        <p:spPr>
          <a:xfrm>
            <a:off x="858565" y="1124956"/>
            <a:ext cx="1109266" cy="787971"/>
          </a:xfrm>
          <a:prstGeom prst="doubleWave">
            <a:avLst/>
          </a:prstGeom>
          <a:solidFill>
            <a:srgbClr val="880068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/>
              <a:t>问题</a:t>
            </a:r>
            <a:r>
              <a:rPr lang="en-US" altLang="zh-CN" sz="2800" b="1" dirty="0"/>
              <a:t>2</a:t>
            </a:r>
            <a:endParaRPr lang="zh-CN" altLang="en-US" sz="2800" b="1" dirty="0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3DBD53D5-5E88-4999-914C-D7263139F854}"/>
              </a:ext>
            </a:extLst>
          </p:cNvPr>
          <p:cNvGraphicFramePr>
            <a:graphicFrameLocks noGrp="1"/>
          </p:cNvGraphicFramePr>
          <p:nvPr/>
        </p:nvGraphicFramePr>
        <p:xfrm>
          <a:off x="2054253" y="2630968"/>
          <a:ext cx="2160000" cy="216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CEC10D26-0E8C-49B9-B2AE-84861AAA2A45}"/>
              </a:ext>
            </a:extLst>
          </p:cNvPr>
          <p:cNvSpPr txBox="1"/>
          <p:nvPr/>
        </p:nvSpPr>
        <p:spPr>
          <a:xfrm>
            <a:off x="7092018" y="3449358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=</a:t>
            </a:r>
            <a:endParaRPr kumimoji="1" lang="zh-CN" altLang="en-US" sz="2800" dirty="0"/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C48DCE9C-D11F-487D-B4D2-42D5EC2BDD58}"/>
              </a:ext>
            </a:extLst>
          </p:cNvPr>
          <p:cNvGraphicFramePr>
            <a:graphicFrameLocks noGrp="1"/>
          </p:cNvGraphicFramePr>
          <p:nvPr/>
        </p:nvGraphicFramePr>
        <p:xfrm>
          <a:off x="5413540" y="3170968"/>
          <a:ext cx="1080000" cy="108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-2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7FFA936D-F2AD-49BC-8F48-CAE2D42469FF}"/>
              </a:ext>
            </a:extLst>
          </p:cNvPr>
          <p:cNvGraphicFramePr>
            <a:graphicFrameLocks noGrp="1"/>
          </p:cNvGraphicFramePr>
          <p:nvPr/>
        </p:nvGraphicFramePr>
        <p:xfrm>
          <a:off x="8054699" y="3018716"/>
          <a:ext cx="1440000" cy="144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2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40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字方塊 55">
                <a:extLst>
                  <a:ext uri="{FF2B5EF4-FFF2-40B4-BE49-F238E27FC236}">
                    <a16:creationId xmlns:a16="http://schemas.microsoft.com/office/drawing/2014/main" id="{2E922029-EE72-43C2-A7FB-703C37B4AC20}"/>
                  </a:ext>
                </a:extLst>
              </p:cNvPr>
              <p:cNvSpPr txBox="1"/>
              <p:nvPr/>
            </p:nvSpPr>
            <p:spPr>
              <a:xfrm>
                <a:off x="609833" y="4945669"/>
                <a:ext cx="9839915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3"/>
                <a:r>
                  <a:rPr lang="en-US" altLang="zh-TW" sz="1600" b="0" dirty="0">
                    <a:solidFill>
                      <a:schemeClr val="tx1"/>
                    </a:solidFill>
                    <a:ea typeface="微软雅黑" panose="020B0503020204020204" pitchFamily="34" charset="-122"/>
                  </a:rPr>
                  <a:t>F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TW" sz="1600" b="0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微软雅黑" panose="020B0503020204020204" pitchFamily="34" charset="-122"/>
                          </a:rPr>
                          <m:t>0,0</m:t>
                        </m:r>
                      </m:e>
                    </m:d>
                    <m:r>
                      <a:rPr lang="en-US" altLang="zh-TW" sz="1600" b="0" i="1" smtClean="0">
                        <a:solidFill>
                          <a:schemeClr val="tx1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=10∗1+10∗2+10∗1+10∗0+10∗0+10∗0+10</m:t>
                    </m:r>
                  </m:oMath>
                </a14:m>
                <a:r>
                  <a:rPr lang="en-US" altLang="zh-TW" sz="16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*(-1)+</a:t>
                </a:r>
                <a:r>
                  <a:rPr lang="en-US" altLang="zh-TW" sz="1600" dirty="0">
                    <a:solidFill>
                      <a:schemeClr val="tx1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solidFill>
                          <a:schemeClr val="tx1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*(-2)+</a:t>
                </a:r>
                <a:r>
                  <a:rPr lang="en-US" altLang="zh-TW" sz="1600" dirty="0">
                    <a:solidFill>
                      <a:schemeClr val="tx1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solidFill>
                          <a:schemeClr val="tx1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</a:t>
                </a:r>
                <a:r>
                  <a:rPr lang="en-US" altLang="zh-CN" sz="16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=0</a:t>
                </a:r>
              </a:p>
              <a:p>
                <a:pPr lvl="3"/>
                <a:r>
                  <a:rPr lang="en-US" altLang="zh-TW" sz="1600" dirty="0">
                    <a:ea typeface="微软雅黑" panose="020B0503020204020204" pitchFamily="34" charset="-122"/>
                  </a:rPr>
                  <a:t>F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16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TW" sz="1600" i="1">
                            <a:latin typeface="Cambria Math" charset="0"/>
                            <a:ea typeface="微软雅黑" panose="020B0503020204020204" pitchFamily="34" charset="-122"/>
                          </a:rPr>
                          <m:t>0,</m:t>
                        </m:r>
                        <m:r>
                          <a:rPr lang="en-US" altLang="zh-CN" sz="1600" b="0" i="1" smtClean="0">
                            <a:latin typeface="Cambria Math" charset="0"/>
                            <a:ea typeface="微软雅黑" panose="020B0503020204020204" pitchFamily="34" charset="-122"/>
                          </a:rPr>
                          <m:t>1</m:t>
                        </m:r>
                      </m:e>
                    </m:d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=10∗1+10∗2+10∗1+10∗0+10∗0+10∗0+10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*(-1)+</a:t>
                </a:r>
                <a:r>
                  <a:rPr lang="en-US" altLang="zh-TW" sz="16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*(-2)+</a:t>
                </a:r>
                <a:r>
                  <a:rPr lang="en-US" altLang="zh-TW" sz="16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</a:t>
                </a:r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=0</a:t>
                </a:r>
              </a:p>
              <a:p>
                <a:pPr lvl="3"/>
                <a:r>
                  <a:rPr lang="en-US" altLang="zh-TW" sz="1600" dirty="0">
                    <a:ea typeface="微软雅黑" panose="020B0503020204020204" pitchFamily="34" charset="-122"/>
                  </a:rPr>
                  <a:t>F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16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TW" sz="1600" i="1">
                            <a:latin typeface="Cambria Math" charset="0"/>
                            <a:ea typeface="微软雅黑" panose="020B0503020204020204" pitchFamily="34" charset="-122"/>
                          </a:rPr>
                          <m:t>0,</m:t>
                        </m:r>
                        <m:r>
                          <a:rPr lang="en-US" altLang="zh-CN" sz="1600" b="0" i="1" smtClean="0">
                            <a:latin typeface="Cambria Math" charset="0"/>
                            <a:ea typeface="微软雅黑" panose="020B0503020204020204" pitchFamily="34" charset="-122"/>
                          </a:rPr>
                          <m:t>2</m:t>
                        </m:r>
                      </m:e>
                    </m:d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=10∗1+10∗2+10∗1+10∗0+10∗0+10∗0+10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*(-1)+</a:t>
                </a:r>
                <a:r>
                  <a:rPr lang="en-US" altLang="zh-TW" sz="16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*(-2)+</a:t>
                </a:r>
                <a:r>
                  <a:rPr lang="en-US" altLang="zh-TW" sz="16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</a:t>
                </a:r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=0</a:t>
                </a:r>
              </a:p>
              <a:p>
                <a:pPr lvl="3"/>
                <a:r>
                  <a:rPr lang="en-US" altLang="zh-TW" sz="1600" dirty="0">
                    <a:ea typeface="微软雅黑" panose="020B0503020204020204" pitchFamily="34" charset="-122"/>
                  </a:rPr>
                  <a:t>F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16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TW" sz="1600" i="1">
                            <a:latin typeface="Cambria Math" charset="0"/>
                            <a:ea typeface="微软雅黑" panose="020B0503020204020204" pitchFamily="34" charset="-122"/>
                          </a:rPr>
                          <m:t>0,</m:t>
                        </m:r>
                        <m:r>
                          <a:rPr lang="en-US" altLang="zh-CN" sz="1600" b="0" i="1" smtClean="0">
                            <a:latin typeface="Cambria Math" charset="0"/>
                            <a:ea typeface="微软雅黑" panose="020B0503020204020204" pitchFamily="34" charset="-122"/>
                          </a:rPr>
                          <m:t>3</m:t>
                        </m:r>
                      </m:e>
                    </m:d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=10∗1+10∗2+10∗1+10∗0+10∗0+10∗0+10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*(-1)+</a:t>
                </a:r>
                <a:r>
                  <a:rPr lang="en-US" altLang="zh-TW" sz="16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*(-2)+</a:t>
                </a:r>
                <a:r>
                  <a:rPr lang="en-US" altLang="zh-TW" sz="16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</a:t>
                </a:r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=0</a:t>
                </a:r>
              </a:p>
              <a:p>
                <a:pPr marL="1371600" lvl="6"/>
                <a:r>
                  <a:rPr lang="en-US" altLang="zh-TW" sz="16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F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1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1600" i="1">
                            <a:solidFill>
                              <a:srgbClr val="FF0000"/>
                            </a:solidFill>
                            <a:latin typeface="Cambria Math" charset="0"/>
                            <a:ea typeface="微软雅黑" panose="020B0503020204020204" pitchFamily="34" charset="-122"/>
                          </a:rPr>
                          <m:t>1,0</m:t>
                        </m:r>
                      </m:e>
                    </m:d>
                    <m:r>
                      <a:rPr lang="en-US" altLang="zh-TW" sz="1600" i="1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=10∗1+10∗2+10∗1+10∗0+10∗0+10∗0+</m:t>
                    </m:r>
                    <m:r>
                      <a:rPr lang="en-US" altLang="zh-CN" sz="1600" i="1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0</m:t>
                    </m:r>
                  </m:oMath>
                </a14:m>
                <a:r>
                  <a:rPr lang="en-US" altLang="zh-TW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*(-1)+</a:t>
                </a:r>
                <a:r>
                  <a:rPr lang="en-US" altLang="zh-TW" sz="16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600" i="1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0</m:t>
                    </m:r>
                  </m:oMath>
                </a14:m>
                <a:r>
                  <a:rPr lang="en-US" altLang="zh-TW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*(-2)+</a:t>
                </a:r>
                <a:r>
                  <a:rPr lang="en-US" altLang="zh-TW" sz="16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600" i="1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0</m:t>
                    </m:r>
                  </m:oMath>
                </a14:m>
                <a:r>
                  <a:rPr lang="en-US" altLang="zh-TW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</a:t>
                </a:r>
                <a:r>
                  <a:rPr lang="en-US" altLang="zh-CN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=40</a:t>
                </a:r>
              </a:p>
              <a:p>
                <a:pPr lvl="3"/>
                <a:endPara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2" name="文字方塊 55">
                <a:extLst>
                  <a:ext uri="{FF2B5EF4-FFF2-40B4-BE49-F238E27FC236}">
                    <a16:creationId xmlns:a16="http://schemas.microsoft.com/office/drawing/2014/main" id="{2E922029-EE72-43C2-A7FB-703C37B4AC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833" y="4945669"/>
                <a:ext cx="9839915" cy="1569660"/>
              </a:xfrm>
              <a:prstGeom prst="rect">
                <a:avLst/>
              </a:prstGeom>
              <a:blipFill>
                <a:blip r:embed="rId4"/>
                <a:stretch>
                  <a:fillRect t="-116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文字方塊 55">
            <a:extLst>
              <a:ext uri="{FF2B5EF4-FFF2-40B4-BE49-F238E27FC236}">
                <a16:creationId xmlns:a16="http://schemas.microsoft.com/office/drawing/2014/main" id="{D8ED89DD-CE17-46A2-9E95-B18B8BBCCB0E}"/>
              </a:ext>
            </a:extLst>
          </p:cNvPr>
          <p:cNvSpPr txBox="1"/>
          <p:nvPr/>
        </p:nvSpPr>
        <p:spPr>
          <a:xfrm>
            <a:off x="1574920" y="2190987"/>
            <a:ext cx="31336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nput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mage</a:t>
            </a:r>
          </a:p>
        </p:txBody>
      </p:sp>
      <p:sp>
        <p:nvSpPr>
          <p:cNvPr id="14" name="文字方塊 55">
            <a:extLst>
              <a:ext uri="{FF2B5EF4-FFF2-40B4-BE49-F238E27FC236}">
                <a16:creationId xmlns:a16="http://schemas.microsoft.com/office/drawing/2014/main" id="{867C3BAD-F0F7-4455-9DF6-4AFB6D234E4C}"/>
              </a:ext>
            </a:extLst>
          </p:cNvPr>
          <p:cNvSpPr txBox="1"/>
          <p:nvPr/>
        </p:nvSpPr>
        <p:spPr>
          <a:xfrm>
            <a:off x="4646560" y="2194693"/>
            <a:ext cx="2752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kernel</a:t>
            </a:r>
          </a:p>
        </p:txBody>
      </p:sp>
      <p:sp>
        <p:nvSpPr>
          <p:cNvPr id="15" name="文字方塊 55">
            <a:extLst>
              <a:ext uri="{FF2B5EF4-FFF2-40B4-BE49-F238E27FC236}">
                <a16:creationId xmlns:a16="http://schemas.microsoft.com/office/drawing/2014/main" id="{810664AC-1F7E-4227-B762-FD970218B4F4}"/>
              </a:ext>
            </a:extLst>
          </p:cNvPr>
          <p:cNvSpPr txBox="1"/>
          <p:nvPr/>
        </p:nvSpPr>
        <p:spPr>
          <a:xfrm>
            <a:off x="7260550" y="2194970"/>
            <a:ext cx="30282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eature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39A74D4-3D31-4180-BA06-5E4B46779703}"/>
              </a:ext>
            </a:extLst>
          </p:cNvPr>
          <p:cNvSpPr txBox="1"/>
          <p:nvPr/>
        </p:nvSpPr>
        <p:spPr>
          <a:xfrm>
            <a:off x="4653493" y="3567894"/>
            <a:ext cx="458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ym typeface="Wingdings 2" panose="05020102010507070707" pitchFamily="18" charset="2"/>
              </a:rPr>
              <a:t></a:t>
            </a:r>
            <a:endParaRPr kumimoji="1" lang="zh-CN" altLang="en-US" sz="2400" dirty="0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EC52291C-ABE0-4781-BCAB-CA56B32A17AF}"/>
              </a:ext>
            </a:extLst>
          </p:cNvPr>
          <p:cNvSpPr txBox="1">
            <a:spLocks/>
          </p:cNvSpPr>
          <p:nvPr/>
        </p:nvSpPr>
        <p:spPr>
          <a:xfrm>
            <a:off x="2012421" y="1262302"/>
            <a:ext cx="2651919" cy="72586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600" b="1" dirty="0">
                <a:latin typeface="Calibri" panose="020F0502020204030204" pitchFamily="34" charset="0"/>
                <a:ea typeface="黑体" panose="02010609060101010101" pitchFamily="49" charset="-122"/>
                <a:cs typeface="Calibri" panose="020F0502020204030204" pitchFamily="34" charset="0"/>
              </a:rPr>
              <a:t>卷积运算</a:t>
            </a:r>
          </a:p>
        </p:txBody>
      </p:sp>
    </p:spTree>
    <p:extLst>
      <p:ext uri="{BB962C8B-B14F-4D97-AF65-F5344CB8AC3E}">
        <p14:creationId xmlns:p14="http://schemas.microsoft.com/office/powerpoint/2010/main" val="10209572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357188" y="103006"/>
            <a:ext cx="583097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问题引入</a:t>
            </a:r>
          </a:p>
        </p:txBody>
      </p:sp>
      <p:sp>
        <p:nvSpPr>
          <p:cNvPr id="99" name="文本框 98"/>
          <p:cNvSpPr txBox="1"/>
          <p:nvPr/>
        </p:nvSpPr>
        <p:spPr>
          <a:xfrm>
            <a:off x="8456462" y="292690"/>
            <a:ext cx="1296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rgbClr val="880068">
                    <a:alpha val="34000"/>
                  </a:srgbClr>
                </a:solidFill>
                <a:latin typeface="+mn-ea"/>
              </a:defRPr>
            </a:lvl1pPr>
          </a:lstStyle>
          <a:p>
            <a:r>
              <a:rPr lang="zh-CN" altLang="en-US" dirty="0"/>
              <a:t>问题描述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9656322" y="302505"/>
            <a:ext cx="316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880068"/>
                </a:solidFill>
                <a:latin typeface="+mn-ea"/>
              </a:defRPr>
            </a:lvl1pPr>
          </a:lstStyle>
          <a:p>
            <a:r>
              <a:rPr lang="zh-CN" altLang="en-US" dirty="0"/>
              <a:t>问题拓展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00" y="5716087"/>
            <a:ext cx="1005726" cy="1005726"/>
          </a:xfrm>
          <a:prstGeom prst="rect">
            <a:avLst/>
          </a:prstGeom>
        </p:spPr>
      </p:pic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030F3-EF26-4579-AFE9-30BBC15606BC}" type="slidenum">
              <a:rPr lang="zh-CN" altLang="en-US" smtClean="0"/>
              <a:t>14</a:t>
            </a:fld>
            <a:endParaRPr lang="zh-CN" altLang="en-US"/>
          </a:p>
        </p:txBody>
      </p:sp>
      <p:sp>
        <p:nvSpPr>
          <p:cNvPr id="39" name="标题 1">
            <a:extLst>
              <a:ext uri="{FF2B5EF4-FFF2-40B4-BE49-F238E27FC236}">
                <a16:creationId xmlns:a16="http://schemas.microsoft.com/office/drawing/2014/main" id="{5A8663B9-F4CE-4674-BC40-FFCC0922A5AC}"/>
              </a:ext>
            </a:extLst>
          </p:cNvPr>
          <p:cNvSpPr txBox="1">
            <a:spLocks/>
          </p:cNvSpPr>
          <p:nvPr/>
        </p:nvSpPr>
        <p:spPr>
          <a:xfrm>
            <a:off x="2012421" y="1262302"/>
            <a:ext cx="2651919" cy="72586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600" b="1" dirty="0">
                <a:latin typeface="Calibri" panose="020F0502020204030204" pitchFamily="34" charset="0"/>
                <a:ea typeface="黑体" panose="02010609060101010101" pitchFamily="49" charset="-122"/>
                <a:cs typeface="Calibri" panose="020F0502020204030204" pitchFamily="34" charset="0"/>
              </a:rPr>
              <a:t>卷积运算</a:t>
            </a:r>
          </a:p>
        </p:txBody>
      </p:sp>
      <p:graphicFrame>
        <p:nvGraphicFramePr>
          <p:cNvPr id="40" name="表格 39">
            <a:extLst>
              <a:ext uri="{FF2B5EF4-FFF2-40B4-BE49-F238E27FC236}">
                <a16:creationId xmlns:a16="http://schemas.microsoft.com/office/drawing/2014/main" id="{20B210B7-D9CD-4396-82EE-5192888395F6}"/>
              </a:ext>
            </a:extLst>
          </p:cNvPr>
          <p:cNvGraphicFramePr>
            <a:graphicFrameLocks noGrp="1"/>
          </p:cNvGraphicFramePr>
          <p:nvPr/>
        </p:nvGraphicFramePr>
        <p:xfrm>
          <a:off x="2054253" y="2630968"/>
          <a:ext cx="2160000" cy="216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1" name="文本框 40">
            <a:extLst>
              <a:ext uri="{FF2B5EF4-FFF2-40B4-BE49-F238E27FC236}">
                <a16:creationId xmlns:a16="http://schemas.microsoft.com/office/drawing/2014/main" id="{B1A45FD9-0462-4B56-939C-434467099EC7}"/>
              </a:ext>
            </a:extLst>
          </p:cNvPr>
          <p:cNvSpPr txBox="1"/>
          <p:nvPr/>
        </p:nvSpPr>
        <p:spPr>
          <a:xfrm>
            <a:off x="7092018" y="3449358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=</a:t>
            </a:r>
            <a:endParaRPr kumimoji="1" lang="zh-CN" altLang="en-US" sz="2800" dirty="0"/>
          </a:p>
        </p:txBody>
      </p:sp>
      <p:graphicFrame>
        <p:nvGraphicFramePr>
          <p:cNvPr id="42" name="表格 41">
            <a:extLst>
              <a:ext uri="{FF2B5EF4-FFF2-40B4-BE49-F238E27FC236}">
                <a16:creationId xmlns:a16="http://schemas.microsoft.com/office/drawing/2014/main" id="{F760B6CE-D2D1-4309-A226-078F14C70583}"/>
              </a:ext>
            </a:extLst>
          </p:cNvPr>
          <p:cNvGraphicFramePr>
            <a:graphicFrameLocks noGrp="1"/>
          </p:cNvGraphicFramePr>
          <p:nvPr/>
        </p:nvGraphicFramePr>
        <p:xfrm>
          <a:off x="5413540" y="3170968"/>
          <a:ext cx="1080000" cy="108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-2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3" name="表格 42">
            <a:extLst>
              <a:ext uri="{FF2B5EF4-FFF2-40B4-BE49-F238E27FC236}">
                <a16:creationId xmlns:a16="http://schemas.microsoft.com/office/drawing/2014/main" id="{63CFA6AB-BCA1-4F48-A5D0-63C21F1CF13F}"/>
              </a:ext>
            </a:extLst>
          </p:cNvPr>
          <p:cNvGraphicFramePr>
            <a:graphicFrameLocks noGrp="1"/>
          </p:cNvGraphicFramePr>
          <p:nvPr/>
        </p:nvGraphicFramePr>
        <p:xfrm>
          <a:off x="8054699" y="3018716"/>
          <a:ext cx="1440000" cy="144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2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40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40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40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40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40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40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40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40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44" name="文字方塊 55">
                <a:extLst>
                  <a:ext uri="{FF2B5EF4-FFF2-40B4-BE49-F238E27FC236}">
                    <a16:creationId xmlns:a16="http://schemas.microsoft.com/office/drawing/2014/main" id="{B02C424B-85F0-4888-A52F-2F27359FAAA9}"/>
                  </a:ext>
                </a:extLst>
              </p:cNvPr>
              <p:cNvSpPr txBox="1"/>
              <p:nvPr/>
            </p:nvSpPr>
            <p:spPr>
              <a:xfrm>
                <a:off x="500311" y="4758270"/>
                <a:ext cx="10877092" cy="1815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3"/>
                <a:r>
                  <a:rPr lang="en-US" altLang="zh-TW" sz="1600" b="0" dirty="0">
                    <a:solidFill>
                      <a:schemeClr val="tx1"/>
                    </a:solidFill>
                    <a:ea typeface="微软雅黑" panose="020B0503020204020204" pitchFamily="34" charset="-122"/>
                  </a:rPr>
                  <a:t>F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TW" sz="1600" b="0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微软雅黑" panose="020B0503020204020204" pitchFamily="34" charset="-122"/>
                          </a:rPr>
                          <m:t>0,0</m:t>
                        </m:r>
                      </m:e>
                    </m:d>
                    <m:r>
                      <a:rPr lang="en-US" altLang="zh-TW" sz="1600" b="0" i="1" smtClean="0">
                        <a:solidFill>
                          <a:schemeClr val="tx1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=10∗1+10∗2+10∗1+10∗0+10∗0+10∗0+10</m:t>
                    </m:r>
                  </m:oMath>
                </a14:m>
                <a:r>
                  <a:rPr lang="en-US" altLang="zh-TW" sz="16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*(-1)+</a:t>
                </a:r>
                <a:r>
                  <a:rPr lang="en-US" altLang="zh-TW" sz="1600" dirty="0">
                    <a:solidFill>
                      <a:schemeClr val="tx1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solidFill>
                          <a:schemeClr val="tx1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*(-2)+</a:t>
                </a:r>
                <a:r>
                  <a:rPr lang="en-US" altLang="zh-TW" sz="1600" dirty="0">
                    <a:solidFill>
                      <a:schemeClr val="tx1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solidFill>
                          <a:schemeClr val="tx1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</a:t>
                </a:r>
                <a:r>
                  <a:rPr lang="en-US" altLang="zh-CN" sz="16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=0</a:t>
                </a:r>
              </a:p>
              <a:p>
                <a:pPr lvl="3"/>
                <a:r>
                  <a:rPr lang="en-US" altLang="zh-TW" sz="1600" dirty="0">
                    <a:ea typeface="微软雅黑" panose="020B0503020204020204" pitchFamily="34" charset="-122"/>
                  </a:rPr>
                  <a:t>F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16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TW" sz="1600" i="1">
                            <a:latin typeface="Cambria Math" charset="0"/>
                            <a:ea typeface="微软雅黑" panose="020B0503020204020204" pitchFamily="34" charset="-122"/>
                          </a:rPr>
                          <m:t>0,</m:t>
                        </m:r>
                        <m:r>
                          <a:rPr lang="en-US" altLang="zh-CN" sz="1600" b="0" i="1" smtClean="0">
                            <a:latin typeface="Cambria Math" charset="0"/>
                            <a:ea typeface="微软雅黑" panose="020B0503020204020204" pitchFamily="34" charset="-122"/>
                          </a:rPr>
                          <m:t>1</m:t>
                        </m:r>
                      </m:e>
                    </m:d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=10∗1+10∗2+10∗1+10∗0+10∗0+10∗0+10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*(-1)+</a:t>
                </a:r>
                <a:r>
                  <a:rPr lang="en-US" altLang="zh-TW" sz="16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*(-2)+</a:t>
                </a:r>
                <a:r>
                  <a:rPr lang="en-US" altLang="zh-TW" sz="16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</a:t>
                </a:r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=0</a:t>
                </a:r>
              </a:p>
              <a:p>
                <a:pPr lvl="3"/>
                <a:r>
                  <a:rPr lang="en-US" altLang="zh-TW" sz="1600" dirty="0">
                    <a:ea typeface="微软雅黑" panose="020B0503020204020204" pitchFamily="34" charset="-122"/>
                  </a:rPr>
                  <a:t>F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16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TW" sz="1600" i="1">
                            <a:latin typeface="Cambria Math" charset="0"/>
                            <a:ea typeface="微软雅黑" panose="020B0503020204020204" pitchFamily="34" charset="-122"/>
                          </a:rPr>
                          <m:t>0,</m:t>
                        </m:r>
                        <m:r>
                          <a:rPr lang="en-US" altLang="zh-CN" sz="1600" b="0" i="1" smtClean="0">
                            <a:latin typeface="Cambria Math" charset="0"/>
                            <a:ea typeface="微软雅黑" panose="020B0503020204020204" pitchFamily="34" charset="-122"/>
                          </a:rPr>
                          <m:t>2</m:t>
                        </m:r>
                      </m:e>
                    </m:d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=10∗1+10∗2+10∗1+10∗0+10∗0+10∗0+10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*(-1)+</a:t>
                </a:r>
                <a:r>
                  <a:rPr lang="en-US" altLang="zh-TW" sz="16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*(-2)+</a:t>
                </a:r>
                <a:r>
                  <a:rPr lang="en-US" altLang="zh-TW" sz="16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</a:t>
                </a:r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=0</a:t>
                </a:r>
              </a:p>
              <a:p>
                <a:pPr lvl="3"/>
                <a:r>
                  <a:rPr lang="en-US" altLang="zh-TW" sz="1600" dirty="0">
                    <a:ea typeface="微软雅黑" panose="020B0503020204020204" pitchFamily="34" charset="-122"/>
                  </a:rPr>
                  <a:t>F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16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TW" sz="1600" i="1">
                            <a:latin typeface="Cambria Math" charset="0"/>
                            <a:ea typeface="微软雅黑" panose="020B0503020204020204" pitchFamily="34" charset="-122"/>
                          </a:rPr>
                          <m:t>0,</m:t>
                        </m:r>
                        <m:r>
                          <a:rPr lang="en-US" altLang="zh-CN" sz="1600" b="0" i="1" smtClean="0">
                            <a:latin typeface="Cambria Math" charset="0"/>
                            <a:ea typeface="微软雅黑" panose="020B0503020204020204" pitchFamily="34" charset="-122"/>
                          </a:rPr>
                          <m:t>3</m:t>
                        </m:r>
                      </m:e>
                    </m:d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=10∗1+10∗2+10∗1+10∗0+10∗0+10∗0+10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*(-1)+</a:t>
                </a:r>
                <a:r>
                  <a:rPr lang="en-US" altLang="zh-TW" sz="16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*(-2)+</a:t>
                </a:r>
                <a:r>
                  <a:rPr lang="en-US" altLang="zh-TW" sz="16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</a:t>
                </a:r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=0</a:t>
                </a:r>
              </a:p>
              <a:p>
                <a:pPr marL="1371600" lvl="6"/>
                <a:r>
                  <a:rPr lang="en-US" altLang="zh-TW" sz="1600" dirty="0">
                    <a:ea typeface="微软雅黑" panose="020B0503020204020204" pitchFamily="34" charset="-122"/>
                  </a:rPr>
                  <a:t>F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1600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1600" i="1">
                            <a:latin typeface="Cambria Math" charset="0"/>
                            <a:ea typeface="微软雅黑" panose="020B0503020204020204" pitchFamily="34" charset="-122"/>
                          </a:rPr>
                          <m:t>1,0</m:t>
                        </m:r>
                      </m:e>
                    </m:d>
                    <m:r>
                      <a:rPr lang="en-US" altLang="zh-TW" sz="1600" i="1">
                        <a:latin typeface="Cambria Math" charset="0"/>
                        <a:ea typeface="微软雅黑" panose="020B0503020204020204" pitchFamily="34" charset="-122"/>
                      </a:rPr>
                      <m:t>=10∗1+10∗2+10∗1+10∗0+10∗0+10∗0+</m:t>
                    </m:r>
                    <m:r>
                      <a:rPr lang="en-US" altLang="zh-CN" sz="1600" i="1">
                        <a:latin typeface="Cambria Math" charset="0"/>
                        <a:ea typeface="微软雅黑" panose="020B0503020204020204" pitchFamily="34" charset="-122"/>
                      </a:rPr>
                      <m:t>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*(-1)+</a:t>
                </a:r>
                <a:r>
                  <a:rPr lang="en-US" altLang="zh-TW" sz="16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600" i="1">
                        <a:latin typeface="Cambria Math" charset="0"/>
                        <a:ea typeface="微软雅黑" panose="020B0503020204020204" pitchFamily="34" charset="-122"/>
                      </a:rPr>
                      <m:t>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*(-2)+</a:t>
                </a:r>
                <a:r>
                  <a:rPr lang="en-US" altLang="zh-TW" sz="1600" dirty="0"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600" i="1">
                        <a:latin typeface="Cambria Math" charset="0"/>
                        <a:ea typeface="微软雅黑" panose="020B0503020204020204" pitchFamily="34" charset="-122"/>
                      </a:rPr>
                      <m:t>0</m:t>
                    </m:r>
                  </m:oMath>
                </a14:m>
                <a:r>
                  <a:rPr lang="en-US" altLang="zh-TW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</a:t>
                </a:r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=40</a:t>
                </a:r>
              </a:p>
              <a:p>
                <a:pPr lvl="3"/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……</a:t>
                </a:r>
              </a:p>
              <a:p>
                <a:pPr lvl="3"/>
                <a:r>
                  <a:rPr lang="en-US" altLang="zh-TW" sz="16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F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1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1600" i="1">
                            <a:solidFill>
                              <a:srgbClr val="FF0000"/>
                            </a:solidFill>
                            <a:latin typeface="Cambria Math" charset="0"/>
                            <a:ea typeface="微软雅黑" panose="020B0503020204020204" pitchFamily="34" charset="-122"/>
                          </a:rPr>
                          <m:t>3,3</m:t>
                        </m:r>
                      </m:e>
                    </m:d>
                    <m:r>
                      <a:rPr lang="en-US" altLang="zh-TW" sz="1600" i="1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1600" i="1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0</m:t>
                    </m:r>
                    <m:r>
                      <a:rPr lang="en-US" altLang="zh-TW" sz="1600" i="1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∗1+0∗2+0∗1+0∗0+0∗0+0∗0+</m:t>
                    </m:r>
                    <m:r>
                      <a:rPr lang="en-US" altLang="zh-CN" sz="1600" i="1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0</m:t>
                    </m:r>
                  </m:oMath>
                </a14:m>
                <a:r>
                  <a:rPr lang="en-US" altLang="zh-TW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*(-1)+</a:t>
                </a:r>
                <a:r>
                  <a:rPr lang="en-US" altLang="zh-TW" sz="16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600" i="1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0</m:t>
                    </m:r>
                  </m:oMath>
                </a14:m>
                <a:r>
                  <a:rPr lang="en-US" altLang="zh-TW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*(-2)+</a:t>
                </a:r>
                <a:r>
                  <a:rPr lang="en-US" altLang="zh-TW" sz="16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600" i="1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0</m:t>
                    </m:r>
                  </m:oMath>
                </a14:m>
                <a:r>
                  <a:rPr lang="en-US" altLang="zh-TW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</a:t>
                </a:r>
                <a:r>
                  <a:rPr lang="en-US" altLang="zh-CN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=0</a:t>
                </a:r>
              </a:p>
            </p:txBody>
          </p:sp>
        </mc:Choice>
        <mc:Fallback xmlns="">
          <p:sp>
            <p:nvSpPr>
              <p:cNvPr id="44" name="文字方塊 55">
                <a:extLst>
                  <a:ext uri="{FF2B5EF4-FFF2-40B4-BE49-F238E27FC236}">
                    <a16:creationId xmlns:a16="http://schemas.microsoft.com/office/drawing/2014/main" id="{B02C424B-85F0-4888-A52F-2F27359FAA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1" y="4758270"/>
                <a:ext cx="10877092" cy="1815882"/>
              </a:xfrm>
              <a:prstGeom prst="rect">
                <a:avLst/>
              </a:prstGeom>
              <a:blipFill>
                <a:blip r:embed="rId4"/>
                <a:stretch>
                  <a:fillRect t="-1010" b="-370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椭圆形标注 16">
            <a:extLst>
              <a:ext uri="{FF2B5EF4-FFF2-40B4-BE49-F238E27FC236}">
                <a16:creationId xmlns:a16="http://schemas.microsoft.com/office/drawing/2014/main" id="{C8D11412-79F3-4390-9461-F701AC9DE9EB}"/>
              </a:ext>
            </a:extLst>
          </p:cNvPr>
          <p:cNvSpPr/>
          <p:nvPr/>
        </p:nvSpPr>
        <p:spPr>
          <a:xfrm>
            <a:off x="5927872" y="926431"/>
            <a:ext cx="3248476" cy="1140467"/>
          </a:xfrm>
          <a:prstGeom prst="wedgeEllipseCallout">
            <a:avLst>
              <a:gd name="adj1" fmla="val -36347"/>
              <a:gd name="adj2" fmla="val 7432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卷积核中的参数需要在训练的过程学习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4AA6DD05-A55B-4AE4-A08F-EE1B57038BFD}"/>
              </a:ext>
            </a:extLst>
          </p:cNvPr>
          <p:cNvSpPr/>
          <p:nvPr/>
        </p:nvSpPr>
        <p:spPr>
          <a:xfrm>
            <a:off x="5339594" y="3088716"/>
            <a:ext cx="1227892" cy="12322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8" name="文字方塊 55">
            <a:extLst>
              <a:ext uri="{FF2B5EF4-FFF2-40B4-BE49-F238E27FC236}">
                <a16:creationId xmlns:a16="http://schemas.microsoft.com/office/drawing/2014/main" id="{09ABE2D4-4B4A-4D04-A4C1-DD92C2820F1D}"/>
              </a:ext>
            </a:extLst>
          </p:cNvPr>
          <p:cNvSpPr txBox="1"/>
          <p:nvPr/>
        </p:nvSpPr>
        <p:spPr>
          <a:xfrm>
            <a:off x="1574920" y="2190987"/>
            <a:ext cx="31336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nput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mage</a:t>
            </a:r>
          </a:p>
        </p:txBody>
      </p:sp>
      <p:sp>
        <p:nvSpPr>
          <p:cNvPr id="50" name="文字方塊 55">
            <a:extLst>
              <a:ext uri="{FF2B5EF4-FFF2-40B4-BE49-F238E27FC236}">
                <a16:creationId xmlns:a16="http://schemas.microsoft.com/office/drawing/2014/main" id="{F8EFCC8D-1FD5-4EC1-9531-8F1D9CFC1267}"/>
              </a:ext>
            </a:extLst>
          </p:cNvPr>
          <p:cNvSpPr txBox="1"/>
          <p:nvPr/>
        </p:nvSpPr>
        <p:spPr>
          <a:xfrm>
            <a:off x="4646560" y="2194693"/>
            <a:ext cx="2752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kernel</a:t>
            </a:r>
          </a:p>
        </p:txBody>
      </p:sp>
      <p:sp>
        <p:nvSpPr>
          <p:cNvPr id="52" name="文字方塊 55">
            <a:extLst>
              <a:ext uri="{FF2B5EF4-FFF2-40B4-BE49-F238E27FC236}">
                <a16:creationId xmlns:a16="http://schemas.microsoft.com/office/drawing/2014/main" id="{923BD37A-4302-4595-AA62-318083280097}"/>
              </a:ext>
            </a:extLst>
          </p:cNvPr>
          <p:cNvSpPr txBox="1"/>
          <p:nvPr/>
        </p:nvSpPr>
        <p:spPr>
          <a:xfrm>
            <a:off x="7260550" y="2194970"/>
            <a:ext cx="30282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eature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F6A36C1D-4C0D-4022-BF41-F1E73A7C84CD}"/>
              </a:ext>
            </a:extLst>
          </p:cNvPr>
          <p:cNvSpPr txBox="1"/>
          <p:nvPr/>
        </p:nvSpPr>
        <p:spPr>
          <a:xfrm>
            <a:off x="4653493" y="3567894"/>
            <a:ext cx="458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ym typeface="Wingdings 2" panose="05020102010507070707" pitchFamily="18" charset="2"/>
              </a:rPr>
              <a:t></a:t>
            </a:r>
            <a:endParaRPr kumimoji="1" lang="zh-CN" altLang="en-US" sz="2400" dirty="0"/>
          </a:p>
        </p:txBody>
      </p:sp>
      <p:sp>
        <p:nvSpPr>
          <p:cNvPr id="73" name="双波形 72">
            <a:extLst>
              <a:ext uri="{FF2B5EF4-FFF2-40B4-BE49-F238E27FC236}">
                <a16:creationId xmlns:a16="http://schemas.microsoft.com/office/drawing/2014/main" id="{D6099BB4-9FE0-4DFC-97CB-BF9043992004}"/>
              </a:ext>
            </a:extLst>
          </p:cNvPr>
          <p:cNvSpPr/>
          <p:nvPr/>
        </p:nvSpPr>
        <p:spPr>
          <a:xfrm>
            <a:off x="858565" y="1124956"/>
            <a:ext cx="1109266" cy="787971"/>
          </a:xfrm>
          <a:prstGeom prst="doubleWave">
            <a:avLst/>
          </a:prstGeom>
          <a:solidFill>
            <a:srgbClr val="880068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/>
              <a:t>问题</a:t>
            </a:r>
            <a:r>
              <a:rPr lang="en-US" altLang="zh-CN" sz="2800" b="1" dirty="0"/>
              <a:t>2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935232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357188" y="103006"/>
            <a:ext cx="583097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问题引入</a:t>
            </a:r>
          </a:p>
        </p:txBody>
      </p:sp>
      <p:sp>
        <p:nvSpPr>
          <p:cNvPr id="99" name="文本框 98"/>
          <p:cNvSpPr txBox="1"/>
          <p:nvPr/>
        </p:nvSpPr>
        <p:spPr>
          <a:xfrm>
            <a:off x="8456462" y="292690"/>
            <a:ext cx="1296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rgbClr val="880068">
                    <a:alpha val="34000"/>
                  </a:srgbClr>
                </a:solidFill>
                <a:latin typeface="+mn-ea"/>
              </a:defRPr>
            </a:lvl1pPr>
          </a:lstStyle>
          <a:p>
            <a:r>
              <a:rPr lang="zh-CN" altLang="en-US" dirty="0"/>
              <a:t>问题描述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9656322" y="302505"/>
            <a:ext cx="316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880068"/>
                </a:solidFill>
                <a:latin typeface="+mn-ea"/>
              </a:defRPr>
            </a:lvl1pPr>
          </a:lstStyle>
          <a:p>
            <a:r>
              <a:rPr lang="zh-CN" altLang="en-US" dirty="0"/>
              <a:t>问题拓展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37" r="50690" b="26974"/>
          <a:stretch/>
        </p:blipFill>
        <p:spPr>
          <a:xfrm>
            <a:off x="0" y="1186897"/>
            <a:ext cx="5289659" cy="4449583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1186897"/>
            <a:ext cx="5289659" cy="4449583"/>
          </a:xfrm>
          <a:prstGeom prst="rect">
            <a:avLst/>
          </a:prstGeom>
          <a:solidFill>
            <a:srgbClr val="880068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0" name="文本框 79"/>
          <p:cNvSpPr txBox="1"/>
          <p:nvPr/>
        </p:nvSpPr>
        <p:spPr>
          <a:xfrm>
            <a:off x="889142" y="3504046"/>
            <a:ext cx="37452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+mj-ea"/>
                <a:ea typeface="+mj-ea"/>
              </a:rPr>
              <a:t>矩阵哈达玛积问题</a:t>
            </a:r>
          </a:p>
        </p:txBody>
      </p:sp>
      <p:grpSp>
        <p:nvGrpSpPr>
          <p:cNvPr id="47" name="组合 46"/>
          <p:cNvGrpSpPr/>
          <p:nvPr/>
        </p:nvGrpSpPr>
        <p:grpSpPr>
          <a:xfrm>
            <a:off x="1892995" y="1535181"/>
            <a:ext cx="1988304" cy="1952388"/>
            <a:chOff x="-4830122" y="2826538"/>
            <a:chExt cx="6144790" cy="6033795"/>
          </a:xfrm>
        </p:grpSpPr>
        <p:sp>
          <p:nvSpPr>
            <p:cNvPr id="49" name="椭圆 48"/>
            <p:cNvSpPr/>
            <p:nvPr/>
          </p:nvSpPr>
          <p:spPr>
            <a:xfrm rot="21449694">
              <a:off x="-4692237" y="3136901"/>
              <a:ext cx="5413068" cy="5413069"/>
            </a:xfrm>
            <a:prstGeom prst="ellipse">
              <a:avLst/>
            </a:prstGeom>
            <a:gradFill flip="none" rotWithShape="1">
              <a:gsLst>
                <a:gs pos="0">
                  <a:srgbClr val="2FA6C4"/>
                </a:gs>
                <a:gs pos="61000">
                  <a:srgbClr val="23508B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-4502306" y="2826538"/>
              <a:ext cx="5816974" cy="6033795"/>
              <a:chOff x="1307222" y="264740"/>
              <a:chExt cx="5392885" cy="5593898"/>
            </a:xfrm>
          </p:grpSpPr>
          <p:sp>
            <p:nvSpPr>
              <p:cNvPr id="63" name="任意多边形: 形状 62"/>
              <p:cNvSpPr/>
              <p:nvPr/>
            </p:nvSpPr>
            <p:spPr>
              <a:xfrm rot="13560757">
                <a:off x="3095539" y="1397823"/>
                <a:ext cx="3070786" cy="4138351"/>
              </a:xfrm>
              <a:custGeom>
                <a:avLst/>
                <a:gdLst>
                  <a:gd name="connsiteX0" fmla="*/ 2453652 w 3070786"/>
                  <a:gd name="connsiteY0" fmla="*/ 4138352 h 4138352"/>
                  <a:gd name="connsiteX1" fmla="*/ 2244099 w 3070786"/>
                  <a:gd name="connsiteY1" fmla="*/ 4127770 h 4138352"/>
                  <a:gd name="connsiteX2" fmla="*/ 0 w 3070786"/>
                  <a:gd name="connsiteY2" fmla="*/ 1641000 h 4138352"/>
                  <a:gd name="connsiteX3" fmla="*/ 570805 w 3070786"/>
                  <a:gd name="connsiteY3" fmla="*/ 50976 h 4138352"/>
                  <a:gd name="connsiteX4" fmla="*/ 617135 w 3070786"/>
                  <a:gd name="connsiteY4" fmla="*/ 0 h 4138352"/>
                  <a:gd name="connsiteX5" fmla="*/ 826688 w 3070786"/>
                  <a:gd name="connsiteY5" fmla="*/ 10582 h 4138352"/>
                  <a:gd name="connsiteX6" fmla="*/ 3070786 w 3070786"/>
                  <a:gd name="connsiteY6" fmla="*/ 2497351 h 4138352"/>
                  <a:gd name="connsiteX7" fmla="*/ 2499982 w 3070786"/>
                  <a:gd name="connsiteY7" fmla="*/ 4087376 h 4138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70786" h="4138352">
                    <a:moveTo>
                      <a:pt x="2453652" y="4138352"/>
                    </a:moveTo>
                    <a:lnTo>
                      <a:pt x="2244099" y="4127770"/>
                    </a:lnTo>
                    <a:cubicBezTo>
                      <a:pt x="983623" y="3999762"/>
                      <a:pt x="1" y="2935249"/>
                      <a:pt x="0" y="1641000"/>
                    </a:cubicBezTo>
                    <a:cubicBezTo>
                      <a:pt x="1" y="1037018"/>
                      <a:pt x="214212" y="483067"/>
                      <a:pt x="570805" y="50976"/>
                    </a:cubicBezTo>
                    <a:lnTo>
                      <a:pt x="617135" y="0"/>
                    </a:lnTo>
                    <a:lnTo>
                      <a:pt x="826688" y="10582"/>
                    </a:lnTo>
                    <a:cubicBezTo>
                      <a:pt x="2087164" y="138590"/>
                      <a:pt x="3070786" y="1203102"/>
                      <a:pt x="3070786" y="2497351"/>
                    </a:cubicBezTo>
                    <a:cubicBezTo>
                      <a:pt x="3070786" y="3101334"/>
                      <a:pt x="2856575" y="3655285"/>
                      <a:pt x="2499982" y="408737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7030A0">
                      <a:alpha val="13000"/>
                    </a:srgbClr>
                  </a:gs>
                  <a:gs pos="100000">
                    <a:srgbClr val="67E4D7">
                      <a:alpha val="16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65" name="任意多边形: 形状 64"/>
              <p:cNvSpPr/>
              <p:nvPr/>
            </p:nvSpPr>
            <p:spPr>
              <a:xfrm rot="13595354">
                <a:off x="1758935" y="418598"/>
                <a:ext cx="4033795" cy="3726080"/>
              </a:xfrm>
              <a:custGeom>
                <a:avLst/>
                <a:gdLst>
                  <a:gd name="connsiteX0" fmla="*/ 3301657 w 4033795"/>
                  <a:gd name="connsiteY0" fmla="*/ 2993942 h 3726080"/>
                  <a:gd name="connsiteX1" fmla="*/ 1534120 w 4033795"/>
                  <a:gd name="connsiteY1" fmla="*/ 3726080 h 3726080"/>
                  <a:gd name="connsiteX2" fmla="*/ 136528 w 4033795"/>
                  <a:gd name="connsiteY2" fmla="*/ 3299175 h 3726080"/>
                  <a:gd name="connsiteX3" fmla="*/ 131588 w 4033795"/>
                  <a:gd name="connsiteY3" fmla="*/ 3295480 h 3726080"/>
                  <a:gd name="connsiteX4" fmla="*/ 112381 w 4033795"/>
                  <a:gd name="connsiteY4" fmla="*/ 3243001 h 3726080"/>
                  <a:gd name="connsiteX5" fmla="*/ 0 w 4033795"/>
                  <a:gd name="connsiteY5" fmla="*/ 2499675 h 3726080"/>
                  <a:gd name="connsiteX6" fmla="*/ 2499675 w 4033795"/>
                  <a:gd name="connsiteY6" fmla="*/ 0 h 3726080"/>
                  <a:gd name="connsiteX7" fmla="*/ 3897267 w 4033795"/>
                  <a:gd name="connsiteY7" fmla="*/ 426905 h 3726080"/>
                  <a:gd name="connsiteX8" fmla="*/ 3902207 w 4033795"/>
                  <a:gd name="connsiteY8" fmla="*/ 430599 h 3726080"/>
                  <a:gd name="connsiteX9" fmla="*/ 3921414 w 4033795"/>
                  <a:gd name="connsiteY9" fmla="*/ 483078 h 3726080"/>
                  <a:gd name="connsiteX10" fmla="*/ 4033795 w 4033795"/>
                  <a:gd name="connsiteY10" fmla="*/ 1226405 h 3726080"/>
                  <a:gd name="connsiteX11" fmla="*/ 3301657 w 4033795"/>
                  <a:gd name="connsiteY11" fmla="*/ 2993942 h 3726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033795" h="3726080">
                    <a:moveTo>
                      <a:pt x="3301657" y="2993942"/>
                    </a:moveTo>
                    <a:cubicBezTo>
                      <a:pt x="2849305" y="3446294"/>
                      <a:pt x="2224386" y="3726080"/>
                      <a:pt x="1534120" y="3726080"/>
                    </a:cubicBezTo>
                    <a:cubicBezTo>
                      <a:pt x="1016421" y="3726080"/>
                      <a:pt x="535479" y="3568700"/>
                      <a:pt x="136528" y="3299175"/>
                    </a:cubicBezTo>
                    <a:lnTo>
                      <a:pt x="131588" y="3295480"/>
                    </a:lnTo>
                    <a:lnTo>
                      <a:pt x="112381" y="3243001"/>
                    </a:lnTo>
                    <a:cubicBezTo>
                      <a:pt x="39345" y="3008185"/>
                      <a:pt x="0" y="2758525"/>
                      <a:pt x="0" y="2499675"/>
                    </a:cubicBezTo>
                    <a:cubicBezTo>
                      <a:pt x="0" y="1119143"/>
                      <a:pt x="1119143" y="0"/>
                      <a:pt x="2499675" y="0"/>
                    </a:cubicBezTo>
                    <a:cubicBezTo>
                      <a:pt x="3017374" y="0"/>
                      <a:pt x="3498316" y="157380"/>
                      <a:pt x="3897267" y="426905"/>
                    </a:cubicBezTo>
                    <a:lnTo>
                      <a:pt x="3902207" y="430599"/>
                    </a:lnTo>
                    <a:lnTo>
                      <a:pt x="3921414" y="483078"/>
                    </a:lnTo>
                    <a:cubicBezTo>
                      <a:pt x="3994450" y="717895"/>
                      <a:pt x="4033795" y="967555"/>
                      <a:pt x="4033795" y="1226405"/>
                    </a:cubicBezTo>
                    <a:cubicBezTo>
                      <a:pt x="4033795" y="1916670"/>
                      <a:pt x="3754009" y="2541589"/>
                      <a:pt x="3301657" y="299394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5D061">
                      <a:alpha val="10000"/>
                    </a:srgbClr>
                  </a:gs>
                  <a:gs pos="100000">
                    <a:srgbClr val="7030A0">
                      <a:alpha val="10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66" name="任意多边形: 形状 65"/>
              <p:cNvSpPr/>
              <p:nvPr/>
            </p:nvSpPr>
            <p:spPr>
              <a:xfrm rot="13595354">
                <a:off x="459638" y="2412914"/>
                <a:ext cx="4293308" cy="2598139"/>
              </a:xfrm>
              <a:custGeom>
                <a:avLst/>
                <a:gdLst>
                  <a:gd name="connsiteX0" fmla="*/ 4128096 w 4293308"/>
                  <a:gd name="connsiteY0" fmla="*/ 1866001 h 2598139"/>
                  <a:gd name="connsiteX1" fmla="*/ 2360559 w 4293308"/>
                  <a:gd name="connsiteY1" fmla="*/ 2598139 h 2598139"/>
                  <a:gd name="connsiteX2" fmla="*/ 57321 w 4293308"/>
                  <a:gd name="connsiteY2" fmla="*/ 1071450 h 2598139"/>
                  <a:gd name="connsiteX3" fmla="*/ 0 w 4293308"/>
                  <a:gd name="connsiteY3" fmla="*/ 914837 h 2598139"/>
                  <a:gd name="connsiteX4" fmla="*/ 3878 w 4293308"/>
                  <a:gd name="connsiteY4" fmla="*/ 909650 h 2598139"/>
                  <a:gd name="connsiteX5" fmla="*/ 1932749 w 4293308"/>
                  <a:gd name="connsiteY5" fmla="*/ 0 h 2598139"/>
                  <a:gd name="connsiteX6" fmla="*/ 4235987 w 4293308"/>
                  <a:gd name="connsiteY6" fmla="*/ 1526688 h 2598139"/>
                  <a:gd name="connsiteX7" fmla="*/ 4293308 w 4293308"/>
                  <a:gd name="connsiteY7" fmla="*/ 1683302 h 2598139"/>
                  <a:gd name="connsiteX8" fmla="*/ 4289429 w 4293308"/>
                  <a:gd name="connsiteY8" fmla="*/ 1688489 h 2598139"/>
                  <a:gd name="connsiteX9" fmla="*/ 4128096 w 4293308"/>
                  <a:gd name="connsiteY9" fmla="*/ 1866001 h 259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293308" h="2598139">
                    <a:moveTo>
                      <a:pt x="4128096" y="1866001"/>
                    </a:moveTo>
                    <a:cubicBezTo>
                      <a:pt x="3675744" y="2318353"/>
                      <a:pt x="3050825" y="2598139"/>
                      <a:pt x="2360559" y="2598139"/>
                    </a:cubicBezTo>
                    <a:cubicBezTo>
                      <a:pt x="1325160" y="2598139"/>
                      <a:pt x="436792" y="1968621"/>
                      <a:pt x="57321" y="1071450"/>
                    </a:cubicBezTo>
                    <a:lnTo>
                      <a:pt x="0" y="914837"/>
                    </a:lnTo>
                    <a:lnTo>
                      <a:pt x="3878" y="909650"/>
                    </a:lnTo>
                    <a:cubicBezTo>
                      <a:pt x="462356" y="354103"/>
                      <a:pt x="1156200" y="0"/>
                      <a:pt x="1932749" y="0"/>
                    </a:cubicBezTo>
                    <a:cubicBezTo>
                      <a:pt x="2968148" y="0"/>
                      <a:pt x="3856516" y="629518"/>
                      <a:pt x="4235987" y="1526688"/>
                    </a:cubicBezTo>
                    <a:lnTo>
                      <a:pt x="4293308" y="1683302"/>
                    </a:lnTo>
                    <a:lnTo>
                      <a:pt x="4289429" y="1688489"/>
                    </a:lnTo>
                    <a:cubicBezTo>
                      <a:pt x="4238488" y="1750217"/>
                      <a:pt x="4184640" y="1809457"/>
                      <a:pt x="4128096" y="1866001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2FA6C4">
                      <a:alpha val="13000"/>
                    </a:srgbClr>
                  </a:gs>
                  <a:gs pos="100000">
                    <a:srgbClr val="23508B">
                      <a:alpha val="13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61" name="椭圆 60"/>
            <p:cNvSpPr/>
            <p:nvPr/>
          </p:nvSpPr>
          <p:spPr>
            <a:xfrm rot="8004646">
              <a:off x="-4830123" y="3078286"/>
              <a:ext cx="5398083" cy="5398082"/>
            </a:xfrm>
            <a:prstGeom prst="ellipse">
              <a:avLst/>
            </a:prstGeom>
            <a:solidFill>
              <a:srgbClr val="FFFFFF"/>
            </a:solidFill>
            <a:ln w="12700">
              <a:gradFill>
                <a:gsLst>
                  <a:gs pos="0">
                    <a:schemeClr val="bg1">
                      <a:alpha val="54000"/>
                    </a:schemeClr>
                  </a:gs>
                  <a:gs pos="100000">
                    <a:schemeClr val="bg1">
                      <a:alpha val="54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</p:grpSp>
      <p:sp>
        <p:nvSpPr>
          <p:cNvPr id="103" name="文本框 102"/>
          <p:cNvSpPr txBox="1"/>
          <p:nvPr/>
        </p:nvSpPr>
        <p:spPr>
          <a:xfrm>
            <a:off x="247191" y="4095321"/>
            <a:ext cx="476624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2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algn="just">
              <a:spcAft>
                <a:spcPts val="1200"/>
              </a:spcAft>
            </a:pPr>
            <a:r>
              <a: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计算机视觉领域的卷积神经网络</a:t>
            </a:r>
            <a:endParaRPr lang="en-US" altLang="zh-CN" sz="20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spcAft>
                <a:spcPts val="1200"/>
              </a:spcAft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卷积运算</a:t>
            </a:r>
            <a:r>
              <a: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是卷积神经网络的基础算子之一</a:t>
            </a:r>
            <a:endParaRPr lang="en-US" altLang="zh-CN" sz="20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双波形 4"/>
          <p:cNvSpPr/>
          <p:nvPr/>
        </p:nvSpPr>
        <p:spPr>
          <a:xfrm>
            <a:off x="2225762" y="2096919"/>
            <a:ext cx="1109266" cy="787971"/>
          </a:xfrm>
          <a:prstGeom prst="doubleWave">
            <a:avLst/>
          </a:prstGeom>
          <a:solidFill>
            <a:srgbClr val="880068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/>
              <a:t>问题</a:t>
            </a:r>
            <a:r>
              <a:rPr lang="en-US" altLang="zh-CN" sz="2800" b="1" dirty="0"/>
              <a:t>2</a:t>
            </a:r>
            <a:endParaRPr lang="zh-CN" altLang="en-US" sz="2800" b="1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00" y="5716087"/>
            <a:ext cx="1005726" cy="1005726"/>
          </a:xfrm>
          <a:prstGeom prst="rect">
            <a:avLst/>
          </a:prstGeom>
        </p:spPr>
      </p:pic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030F3-EF26-4579-AFE9-30BBC15606BC}" type="slidenum">
              <a:rPr lang="zh-CN" altLang="en-US" smtClean="0"/>
              <a:t>15</a:t>
            </a:fld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31962254-9B44-4E2C-AFBC-BE24A91FF7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7170" y="1981490"/>
            <a:ext cx="6124575" cy="32004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9702E1E3-EC37-46EF-A68B-03FD2FF37B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2321" y="833341"/>
            <a:ext cx="2143125" cy="84772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1A0A1FFE-C4B8-42D2-8E69-61839D6F9E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40172" y="894308"/>
            <a:ext cx="1657350" cy="647700"/>
          </a:xfrm>
          <a:prstGeom prst="rect">
            <a:avLst/>
          </a:prstGeom>
        </p:spPr>
      </p:pic>
      <p:sp>
        <p:nvSpPr>
          <p:cNvPr id="36" name="文本框 35">
            <a:extLst>
              <a:ext uri="{FF2B5EF4-FFF2-40B4-BE49-F238E27FC236}">
                <a16:creationId xmlns:a16="http://schemas.microsoft.com/office/drawing/2014/main" id="{67B70D99-8B04-4EA6-B625-119678078A6A}"/>
              </a:ext>
            </a:extLst>
          </p:cNvPr>
          <p:cNvSpPr txBox="1"/>
          <p:nvPr/>
        </p:nvSpPr>
        <p:spPr>
          <a:xfrm>
            <a:off x="6968821" y="1648682"/>
            <a:ext cx="134880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特征矩阵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C17C18AD-CF9D-4F1B-90EE-5A23BB8D2849}"/>
              </a:ext>
            </a:extLst>
          </p:cNvPr>
          <p:cNvSpPr txBox="1"/>
          <p:nvPr/>
        </p:nvSpPr>
        <p:spPr>
          <a:xfrm>
            <a:off x="9339271" y="1645494"/>
            <a:ext cx="134880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卷积核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06DEEFC0-45CB-442C-A54A-BCE5D9314E9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21330" y="5248793"/>
            <a:ext cx="3662619" cy="1298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241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/>
        </p:nvGrpSpPr>
        <p:grpSpPr>
          <a:xfrm>
            <a:off x="2256816" y="2007170"/>
            <a:ext cx="8757920" cy="2642662"/>
            <a:chOff x="3540867" y="2026626"/>
            <a:chExt cx="8757920" cy="2642662"/>
          </a:xfrm>
        </p:grpSpPr>
        <p:sp>
          <p:nvSpPr>
            <p:cNvPr id="31" name="矩形: 圆角 30"/>
            <p:cNvSpPr/>
            <p:nvPr/>
          </p:nvSpPr>
          <p:spPr>
            <a:xfrm>
              <a:off x="3540867" y="2443186"/>
              <a:ext cx="8757285" cy="1936115"/>
            </a:xfrm>
            <a:prstGeom prst="roundRect">
              <a:avLst>
                <a:gd name="adj" fmla="val 2564"/>
              </a:avLst>
            </a:prstGeom>
            <a:noFill/>
            <a:ln w="12700">
              <a:solidFill>
                <a:srgbClr val="ED9F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5950692" y="2685121"/>
              <a:ext cx="6348095" cy="156966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+mj-ea"/>
                  <a:ea typeface="+mj-ea"/>
                </a:rPr>
                <a:t>寻找方法</a:t>
              </a:r>
            </a:p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+mj-ea"/>
                  <a:ea typeface="+mj-ea"/>
                </a:rPr>
                <a:t>（</a:t>
              </a:r>
              <a:r>
                <a:rPr lang="en-US" altLang="zh-CN" sz="4800" b="1" dirty="0">
                  <a:solidFill>
                    <a:schemeClr val="bg1"/>
                  </a:solidFill>
                  <a:latin typeface="+mj-ea"/>
                  <a:ea typeface="+mj-ea"/>
                </a:rPr>
                <a:t>Method</a:t>
              </a:r>
              <a:r>
                <a:rPr lang="zh-CN" altLang="en-US" sz="4800" b="1" dirty="0">
                  <a:solidFill>
                    <a:schemeClr val="bg1"/>
                  </a:solidFill>
                  <a:latin typeface="+mj-ea"/>
                  <a:ea typeface="+mj-ea"/>
                </a:rPr>
                <a:t>）</a:t>
              </a:r>
            </a:p>
          </p:txBody>
        </p:sp>
        <p:sp>
          <p:nvSpPr>
            <p:cNvPr id="33" name="矩形: 圆角 32"/>
            <p:cNvSpPr/>
            <p:nvPr/>
          </p:nvSpPr>
          <p:spPr>
            <a:xfrm>
              <a:off x="3540867" y="2443186"/>
              <a:ext cx="8757285" cy="1861820"/>
            </a:xfrm>
            <a:prstGeom prst="roundRect">
              <a:avLst>
                <a:gd name="adj" fmla="val 2564"/>
              </a:avLst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3788684" y="2026626"/>
              <a:ext cx="2650636" cy="2642662"/>
              <a:chOff x="44519" y="2134878"/>
              <a:chExt cx="2650636" cy="2642662"/>
            </a:xfrm>
            <a:solidFill>
              <a:srgbClr val="7E005F"/>
            </a:solidFill>
          </p:grpSpPr>
          <p:grpSp>
            <p:nvGrpSpPr>
              <p:cNvPr id="36" name="组合 35"/>
              <p:cNvGrpSpPr/>
              <p:nvPr/>
            </p:nvGrpSpPr>
            <p:grpSpPr>
              <a:xfrm>
                <a:off x="44519" y="2134878"/>
                <a:ext cx="2650636" cy="2642662"/>
                <a:chOff x="-4737331" y="2826538"/>
                <a:chExt cx="6051999" cy="6033795"/>
              </a:xfrm>
              <a:grpFill/>
            </p:grpSpPr>
            <p:sp>
              <p:nvSpPr>
                <p:cNvPr id="38" name="椭圆 37"/>
                <p:cNvSpPr/>
                <p:nvPr/>
              </p:nvSpPr>
              <p:spPr>
                <a:xfrm rot="21449694">
                  <a:off x="-4692237" y="3136901"/>
                  <a:ext cx="5413068" cy="5413069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grpSp>
              <p:nvGrpSpPr>
                <p:cNvPr id="39" name="组合 38"/>
                <p:cNvGrpSpPr/>
                <p:nvPr/>
              </p:nvGrpSpPr>
              <p:grpSpPr>
                <a:xfrm>
                  <a:off x="-4502306" y="2826538"/>
                  <a:ext cx="5816974" cy="6033795"/>
                  <a:chOff x="1307222" y="264740"/>
                  <a:chExt cx="5392885" cy="5593898"/>
                </a:xfrm>
                <a:grpFill/>
              </p:grpSpPr>
              <p:sp>
                <p:nvSpPr>
                  <p:cNvPr id="41" name="任意多边形: 形状 40"/>
                  <p:cNvSpPr/>
                  <p:nvPr/>
                </p:nvSpPr>
                <p:spPr>
                  <a:xfrm rot="13560757">
                    <a:off x="3095539" y="1397823"/>
                    <a:ext cx="3070786" cy="4138351"/>
                  </a:xfrm>
                  <a:custGeom>
                    <a:avLst/>
                    <a:gdLst>
                      <a:gd name="connsiteX0" fmla="*/ 2453652 w 3070786"/>
                      <a:gd name="connsiteY0" fmla="*/ 4138352 h 4138352"/>
                      <a:gd name="connsiteX1" fmla="*/ 2244099 w 3070786"/>
                      <a:gd name="connsiteY1" fmla="*/ 4127770 h 4138352"/>
                      <a:gd name="connsiteX2" fmla="*/ 0 w 3070786"/>
                      <a:gd name="connsiteY2" fmla="*/ 1641000 h 4138352"/>
                      <a:gd name="connsiteX3" fmla="*/ 570805 w 3070786"/>
                      <a:gd name="connsiteY3" fmla="*/ 50976 h 4138352"/>
                      <a:gd name="connsiteX4" fmla="*/ 617135 w 3070786"/>
                      <a:gd name="connsiteY4" fmla="*/ 0 h 4138352"/>
                      <a:gd name="connsiteX5" fmla="*/ 826688 w 3070786"/>
                      <a:gd name="connsiteY5" fmla="*/ 10582 h 4138352"/>
                      <a:gd name="connsiteX6" fmla="*/ 3070786 w 3070786"/>
                      <a:gd name="connsiteY6" fmla="*/ 2497351 h 4138352"/>
                      <a:gd name="connsiteX7" fmla="*/ 2499982 w 3070786"/>
                      <a:gd name="connsiteY7" fmla="*/ 4087376 h 4138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070786" h="4138352">
                        <a:moveTo>
                          <a:pt x="2453652" y="4138352"/>
                        </a:moveTo>
                        <a:lnTo>
                          <a:pt x="2244099" y="4127770"/>
                        </a:lnTo>
                        <a:cubicBezTo>
                          <a:pt x="983623" y="3999762"/>
                          <a:pt x="1" y="2935249"/>
                          <a:pt x="0" y="1641000"/>
                        </a:cubicBezTo>
                        <a:cubicBezTo>
                          <a:pt x="1" y="1037018"/>
                          <a:pt x="214212" y="483067"/>
                          <a:pt x="570805" y="50976"/>
                        </a:cubicBezTo>
                        <a:lnTo>
                          <a:pt x="617135" y="0"/>
                        </a:lnTo>
                        <a:lnTo>
                          <a:pt x="826688" y="10582"/>
                        </a:lnTo>
                        <a:cubicBezTo>
                          <a:pt x="2087164" y="138590"/>
                          <a:pt x="3070786" y="1203102"/>
                          <a:pt x="3070786" y="2497351"/>
                        </a:cubicBezTo>
                        <a:cubicBezTo>
                          <a:pt x="3070786" y="3101334"/>
                          <a:pt x="2856575" y="3655285"/>
                          <a:pt x="2499982" y="4087376"/>
                        </a:cubicBezTo>
                        <a:close/>
                      </a:path>
                    </a:pathLst>
                  </a:custGeom>
                  <a:grpFill/>
                  <a:ln>
                    <a:solidFill>
                      <a:schemeClr val="bg1">
                        <a:alpha val="4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solidFill>
                        <a:prstClr val="white"/>
                      </a:solidFill>
                      <a:latin typeface="等线" panose="02010600030101010101" charset="-122"/>
                      <a:ea typeface="等线" panose="02010600030101010101" charset="-122"/>
                    </a:endParaRPr>
                  </a:p>
                </p:txBody>
              </p:sp>
              <p:sp>
                <p:nvSpPr>
                  <p:cNvPr id="42" name="任意多边形: 形状 41"/>
                  <p:cNvSpPr/>
                  <p:nvPr/>
                </p:nvSpPr>
                <p:spPr>
                  <a:xfrm rot="13595354">
                    <a:off x="1758935" y="418598"/>
                    <a:ext cx="4033795" cy="3726080"/>
                  </a:xfrm>
                  <a:custGeom>
                    <a:avLst/>
                    <a:gdLst>
                      <a:gd name="connsiteX0" fmla="*/ 3301657 w 4033795"/>
                      <a:gd name="connsiteY0" fmla="*/ 2993942 h 3726080"/>
                      <a:gd name="connsiteX1" fmla="*/ 1534120 w 4033795"/>
                      <a:gd name="connsiteY1" fmla="*/ 3726080 h 3726080"/>
                      <a:gd name="connsiteX2" fmla="*/ 136528 w 4033795"/>
                      <a:gd name="connsiteY2" fmla="*/ 3299175 h 3726080"/>
                      <a:gd name="connsiteX3" fmla="*/ 131588 w 4033795"/>
                      <a:gd name="connsiteY3" fmla="*/ 3295480 h 3726080"/>
                      <a:gd name="connsiteX4" fmla="*/ 112381 w 4033795"/>
                      <a:gd name="connsiteY4" fmla="*/ 3243001 h 3726080"/>
                      <a:gd name="connsiteX5" fmla="*/ 0 w 4033795"/>
                      <a:gd name="connsiteY5" fmla="*/ 2499675 h 3726080"/>
                      <a:gd name="connsiteX6" fmla="*/ 2499675 w 4033795"/>
                      <a:gd name="connsiteY6" fmla="*/ 0 h 3726080"/>
                      <a:gd name="connsiteX7" fmla="*/ 3897267 w 4033795"/>
                      <a:gd name="connsiteY7" fmla="*/ 426905 h 3726080"/>
                      <a:gd name="connsiteX8" fmla="*/ 3902207 w 4033795"/>
                      <a:gd name="connsiteY8" fmla="*/ 430599 h 3726080"/>
                      <a:gd name="connsiteX9" fmla="*/ 3921414 w 4033795"/>
                      <a:gd name="connsiteY9" fmla="*/ 483078 h 3726080"/>
                      <a:gd name="connsiteX10" fmla="*/ 4033795 w 4033795"/>
                      <a:gd name="connsiteY10" fmla="*/ 1226405 h 3726080"/>
                      <a:gd name="connsiteX11" fmla="*/ 3301657 w 4033795"/>
                      <a:gd name="connsiteY11" fmla="*/ 2993942 h 37260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4033795" h="3726080">
                        <a:moveTo>
                          <a:pt x="3301657" y="2993942"/>
                        </a:moveTo>
                        <a:cubicBezTo>
                          <a:pt x="2849305" y="3446294"/>
                          <a:pt x="2224386" y="3726080"/>
                          <a:pt x="1534120" y="3726080"/>
                        </a:cubicBezTo>
                        <a:cubicBezTo>
                          <a:pt x="1016421" y="3726080"/>
                          <a:pt x="535479" y="3568700"/>
                          <a:pt x="136528" y="3299175"/>
                        </a:cubicBezTo>
                        <a:lnTo>
                          <a:pt x="131588" y="3295480"/>
                        </a:lnTo>
                        <a:lnTo>
                          <a:pt x="112381" y="3243001"/>
                        </a:lnTo>
                        <a:cubicBezTo>
                          <a:pt x="39345" y="3008185"/>
                          <a:pt x="0" y="2758525"/>
                          <a:pt x="0" y="2499675"/>
                        </a:cubicBezTo>
                        <a:cubicBezTo>
                          <a:pt x="0" y="1119143"/>
                          <a:pt x="1119143" y="0"/>
                          <a:pt x="2499675" y="0"/>
                        </a:cubicBezTo>
                        <a:cubicBezTo>
                          <a:pt x="3017374" y="0"/>
                          <a:pt x="3498316" y="157380"/>
                          <a:pt x="3897267" y="426905"/>
                        </a:cubicBezTo>
                        <a:lnTo>
                          <a:pt x="3902207" y="430599"/>
                        </a:lnTo>
                        <a:lnTo>
                          <a:pt x="3921414" y="483078"/>
                        </a:lnTo>
                        <a:cubicBezTo>
                          <a:pt x="3994450" y="717895"/>
                          <a:pt x="4033795" y="967555"/>
                          <a:pt x="4033795" y="1226405"/>
                        </a:cubicBezTo>
                        <a:cubicBezTo>
                          <a:pt x="4033795" y="1916670"/>
                          <a:pt x="3754009" y="2541589"/>
                          <a:pt x="3301657" y="2993942"/>
                        </a:cubicBezTo>
                        <a:close/>
                      </a:path>
                    </a:pathLst>
                  </a:custGeom>
                  <a:grpFill/>
                  <a:ln>
                    <a:solidFill>
                      <a:schemeClr val="bg1">
                        <a:alpha val="4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solidFill>
                        <a:prstClr val="white"/>
                      </a:solidFill>
                      <a:latin typeface="等线" panose="02010600030101010101" charset="-122"/>
                      <a:ea typeface="等线" panose="02010600030101010101" charset="-122"/>
                    </a:endParaRPr>
                  </a:p>
                </p:txBody>
              </p:sp>
              <p:sp>
                <p:nvSpPr>
                  <p:cNvPr id="43" name="任意多边形: 形状 42"/>
                  <p:cNvSpPr/>
                  <p:nvPr/>
                </p:nvSpPr>
                <p:spPr>
                  <a:xfrm rot="13595354">
                    <a:off x="459638" y="2412914"/>
                    <a:ext cx="4293308" cy="2598139"/>
                  </a:xfrm>
                  <a:custGeom>
                    <a:avLst/>
                    <a:gdLst>
                      <a:gd name="connsiteX0" fmla="*/ 4128096 w 4293308"/>
                      <a:gd name="connsiteY0" fmla="*/ 1866001 h 2598139"/>
                      <a:gd name="connsiteX1" fmla="*/ 2360559 w 4293308"/>
                      <a:gd name="connsiteY1" fmla="*/ 2598139 h 2598139"/>
                      <a:gd name="connsiteX2" fmla="*/ 57321 w 4293308"/>
                      <a:gd name="connsiteY2" fmla="*/ 1071450 h 2598139"/>
                      <a:gd name="connsiteX3" fmla="*/ 0 w 4293308"/>
                      <a:gd name="connsiteY3" fmla="*/ 914837 h 2598139"/>
                      <a:gd name="connsiteX4" fmla="*/ 3878 w 4293308"/>
                      <a:gd name="connsiteY4" fmla="*/ 909650 h 2598139"/>
                      <a:gd name="connsiteX5" fmla="*/ 1932749 w 4293308"/>
                      <a:gd name="connsiteY5" fmla="*/ 0 h 2598139"/>
                      <a:gd name="connsiteX6" fmla="*/ 4235987 w 4293308"/>
                      <a:gd name="connsiteY6" fmla="*/ 1526688 h 2598139"/>
                      <a:gd name="connsiteX7" fmla="*/ 4293308 w 4293308"/>
                      <a:gd name="connsiteY7" fmla="*/ 1683302 h 2598139"/>
                      <a:gd name="connsiteX8" fmla="*/ 4289429 w 4293308"/>
                      <a:gd name="connsiteY8" fmla="*/ 1688489 h 2598139"/>
                      <a:gd name="connsiteX9" fmla="*/ 4128096 w 4293308"/>
                      <a:gd name="connsiteY9" fmla="*/ 1866001 h 25981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293308" h="2598139">
                        <a:moveTo>
                          <a:pt x="4128096" y="1866001"/>
                        </a:moveTo>
                        <a:cubicBezTo>
                          <a:pt x="3675744" y="2318353"/>
                          <a:pt x="3050825" y="2598139"/>
                          <a:pt x="2360559" y="2598139"/>
                        </a:cubicBezTo>
                        <a:cubicBezTo>
                          <a:pt x="1325160" y="2598139"/>
                          <a:pt x="436792" y="1968621"/>
                          <a:pt x="57321" y="1071450"/>
                        </a:cubicBezTo>
                        <a:lnTo>
                          <a:pt x="0" y="914837"/>
                        </a:lnTo>
                        <a:lnTo>
                          <a:pt x="3878" y="909650"/>
                        </a:lnTo>
                        <a:cubicBezTo>
                          <a:pt x="462356" y="354103"/>
                          <a:pt x="1156200" y="0"/>
                          <a:pt x="1932749" y="0"/>
                        </a:cubicBezTo>
                        <a:cubicBezTo>
                          <a:pt x="2968148" y="0"/>
                          <a:pt x="3856516" y="629518"/>
                          <a:pt x="4235987" y="1526688"/>
                        </a:cubicBezTo>
                        <a:lnTo>
                          <a:pt x="4293308" y="1683302"/>
                        </a:lnTo>
                        <a:lnTo>
                          <a:pt x="4289429" y="1688489"/>
                        </a:lnTo>
                        <a:cubicBezTo>
                          <a:pt x="4238488" y="1750217"/>
                          <a:pt x="4184640" y="1809457"/>
                          <a:pt x="4128096" y="1866001"/>
                        </a:cubicBezTo>
                        <a:close/>
                      </a:path>
                    </a:pathLst>
                  </a:custGeom>
                  <a:grpFill/>
                  <a:ln>
                    <a:solidFill>
                      <a:schemeClr val="bg1">
                        <a:alpha val="4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solidFill>
                        <a:prstClr val="white"/>
                      </a:solidFill>
                      <a:latin typeface="等线" panose="02010600030101010101" charset="-122"/>
                      <a:ea typeface="等线" panose="02010600030101010101" charset="-122"/>
                    </a:endParaRPr>
                  </a:p>
                </p:txBody>
              </p:sp>
            </p:grpSp>
            <p:sp>
              <p:nvSpPr>
                <p:cNvPr id="40" name="椭圆 39"/>
                <p:cNvSpPr/>
                <p:nvPr/>
              </p:nvSpPr>
              <p:spPr>
                <a:xfrm rot="8004646">
                  <a:off x="-4737331" y="3078286"/>
                  <a:ext cx="5398083" cy="5398082"/>
                </a:xfrm>
                <a:prstGeom prst="ellipse">
                  <a:avLst/>
                </a:prstGeom>
                <a:grpFill/>
                <a:ln w="12700">
                  <a:gradFill>
                    <a:gsLst>
                      <a:gs pos="0">
                        <a:schemeClr val="bg1">
                          <a:alpha val="54000"/>
                        </a:schemeClr>
                      </a:gs>
                      <a:gs pos="100000">
                        <a:schemeClr val="bg1">
                          <a:alpha val="54000"/>
                        </a:schemeClr>
                      </a:gs>
                    </a:gsLst>
                    <a:lin ang="5400000" scaled="1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</p:grpSp>
          <p:sp>
            <p:nvSpPr>
              <p:cNvPr id="37" name="文本框 36"/>
              <p:cNvSpPr txBox="1"/>
              <p:nvPr/>
            </p:nvSpPr>
            <p:spPr>
              <a:xfrm>
                <a:off x="246557" y="2464225"/>
                <a:ext cx="1949699" cy="1861185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11500" dirty="0">
                    <a:solidFill>
                      <a:schemeClr val="bg1"/>
                    </a:solidFill>
                    <a:latin typeface="+mj-lt"/>
                  </a:rPr>
                  <a:t>2</a:t>
                </a:r>
              </a:p>
            </p:txBody>
          </p:sp>
        </p:grpSp>
        <p:cxnSp>
          <p:nvCxnSpPr>
            <p:cNvPr id="35" name="直接连接符 34"/>
            <p:cNvCxnSpPr/>
            <p:nvPr/>
          </p:nvCxnSpPr>
          <p:spPr>
            <a:xfrm>
              <a:off x="4189417" y="4313246"/>
              <a:ext cx="1761164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030F3-EF26-4579-AFE9-30BBC15606BC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矩形 75"/>
          <p:cNvSpPr/>
          <p:nvPr/>
        </p:nvSpPr>
        <p:spPr>
          <a:xfrm>
            <a:off x="0" y="1123315"/>
            <a:ext cx="12192000" cy="5921375"/>
          </a:xfrm>
          <a:prstGeom prst="rect">
            <a:avLst/>
          </a:prstGeom>
          <a:solidFill>
            <a:srgbClr val="880068">
              <a:alpha val="74000"/>
            </a:srgb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4" name="Picture 12">
            <a:hlinkClick r:id="" action="ppaction://hlinkshowjump?jump=firstslide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3200" y="6029462"/>
            <a:ext cx="718190" cy="713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3B030F3-EF26-4579-AFE9-30BBC15606BC}" type="slidenum">
              <a:rPr lang="zh-CN" altLang="en-US" smtClean="0"/>
              <a:t>17</a:t>
            </a:fld>
            <a:endParaRPr lang="zh-CN" altLang="en-US" dirty="0"/>
          </a:p>
        </p:txBody>
      </p:sp>
      <p:grpSp>
        <p:nvGrpSpPr>
          <p:cNvPr id="208" name="组合 207"/>
          <p:cNvGrpSpPr/>
          <p:nvPr/>
        </p:nvGrpSpPr>
        <p:grpSpPr>
          <a:xfrm>
            <a:off x="241302" y="1792366"/>
            <a:ext cx="2197475" cy="2181784"/>
            <a:chOff x="1527235" y="1668750"/>
            <a:chExt cx="1988304" cy="1952388"/>
          </a:xfrm>
        </p:grpSpPr>
        <p:grpSp>
          <p:nvGrpSpPr>
            <p:cNvPr id="209" name="组合 208"/>
            <p:cNvGrpSpPr/>
            <p:nvPr/>
          </p:nvGrpSpPr>
          <p:grpSpPr>
            <a:xfrm>
              <a:off x="1527235" y="1668750"/>
              <a:ext cx="1988304" cy="1952388"/>
              <a:chOff x="-4830122" y="2826538"/>
              <a:chExt cx="6144790" cy="6033795"/>
            </a:xfrm>
          </p:grpSpPr>
          <p:sp>
            <p:nvSpPr>
              <p:cNvPr id="211" name="椭圆 210"/>
              <p:cNvSpPr/>
              <p:nvPr/>
            </p:nvSpPr>
            <p:spPr>
              <a:xfrm rot="21449694">
                <a:off x="-4692237" y="3136901"/>
                <a:ext cx="5413068" cy="5413069"/>
              </a:xfrm>
              <a:prstGeom prst="ellipse">
                <a:avLst/>
              </a:prstGeom>
              <a:gradFill flip="none" rotWithShape="1">
                <a:gsLst>
                  <a:gs pos="0">
                    <a:srgbClr val="2FA6C4"/>
                  </a:gs>
                  <a:gs pos="61000">
                    <a:srgbClr val="23508B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grpSp>
            <p:nvGrpSpPr>
              <p:cNvPr id="212" name="组合 211"/>
              <p:cNvGrpSpPr/>
              <p:nvPr/>
            </p:nvGrpSpPr>
            <p:grpSpPr>
              <a:xfrm>
                <a:off x="-4502306" y="2826538"/>
                <a:ext cx="5816974" cy="6033795"/>
                <a:chOff x="1307222" y="264740"/>
                <a:chExt cx="5392885" cy="5593898"/>
              </a:xfrm>
            </p:grpSpPr>
            <p:sp>
              <p:nvSpPr>
                <p:cNvPr id="214" name="任意多边形: 形状 213"/>
                <p:cNvSpPr/>
                <p:nvPr/>
              </p:nvSpPr>
              <p:spPr>
                <a:xfrm rot="13560757">
                  <a:off x="3095539" y="1397823"/>
                  <a:ext cx="3070786" cy="4138351"/>
                </a:xfrm>
                <a:custGeom>
                  <a:avLst/>
                  <a:gdLst>
                    <a:gd name="connsiteX0" fmla="*/ 2453652 w 3070786"/>
                    <a:gd name="connsiteY0" fmla="*/ 4138352 h 4138352"/>
                    <a:gd name="connsiteX1" fmla="*/ 2244099 w 3070786"/>
                    <a:gd name="connsiteY1" fmla="*/ 4127770 h 4138352"/>
                    <a:gd name="connsiteX2" fmla="*/ 0 w 3070786"/>
                    <a:gd name="connsiteY2" fmla="*/ 1641000 h 4138352"/>
                    <a:gd name="connsiteX3" fmla="*/ 570805 w 3070786"/>
                    <a:gd name="connsiteY3" fmla="*/ 50976 h 4138352"/>
                    <a:gd name="connsiteX4" fmla="*/ 617135 w 3070786"/>
                    <a:gd name="connsiteY4" fmla="*/ 0 h 4138352"/>
                    <a:gd name="connsiteX5" fmla="*/ 826688 w 3070786"/>
                    <a:gd name="connsiteY5" fmla="*/ 10582 h 4138352"/>
                    <a:gd name="connsiteX6" fmla="*/ 3070786 w 3070786"/>
                    <a:gd name="connsiteY6" fmla="*/ 2497351 h 4138352"/>
                    <a:gd name="connsiteX7" fmla="*/ 2499982 w 3070786"/>
                    <a:gd name="connsiteY7" fmla="*/ 4087376 h 4138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070786" h="4138352">
                      <a:moveTo>
                        <a:pt x="2453652" y="4138352"/>
                      </a:moveTo>
                      <a:lnTo>
                        <a:pt x="2244099" y="4127770"/>
                      </a:lnTo>
                      <a:cubicBezTo>
                        <a:pt x="983623" y="3999762"/>
                        <a:pt x="1" y="2935249"/>
                        <a:pt x="0" y="1641000"/>
                      </a:cubicBezTo>
                      <a:cubicBezTo>
                        <a:pt x="1" y="1037018"/>
                        <a:pt x="214212" y="483067"/>
                        <a:pt x="570805" y="50976"/>
                      </a:cubicBezTo>
                      <a:lnTo>
                        <a:pt x="617135" y="0"/>
                      </a:lnTo>
                      <a:lnTo>
                        <a:pt x="826688" y="10582"/>
                      </a:lnTo>
                      <a:cubicBezTo>
                        <a:pt x="2087164" y="138590"/>
                        <a:pt x="3070786" y="1203102"/>
                        <a:pt x="3070786" y="2497351"/>
                      </a:cubicBezTo>
                      <a:cubicBezTo>
                        <a:pt x="3070786" y="3101334"/>
                        <a:pt x="2856575" y="3655285"/>
                        <a:pt x="2499982" y="408737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7030A0">
                        <a:alpha val="13000"/>
                      </a:srgbClr>
                    </a:gs>
                    <a:gs pos="100000">
                      <a:srgbClr val="67E4D7">
                        <a:alpha val="16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15" name="任意多边形: 形状 214"/>
                <p:cNvSpPr/>
                <p:nvPr/>
              </p:nvSpPr>
              <p:spPr>
                <a:xfrm rot="13595354">
                  <a:off x="1758935" y="418598"/>
                  <a:ext cx="4033795" cy="3726080"/>
                </a:xfrm>
                <a:custGeom>
                  <a:avLst/>
                  <a:gdLst>
                    <a:gd name="connsiteX0" fmla="*/ 3301657 w 4033795"/>
                    <a:gd name="connsiteY0" fmla="*/ 2993942 h 3726080"/>
                    <a:gd name="connsiteX1" fmla="*/ 1534120 w 4033795"/>
                    <a:gd name="connsiteY1" fmla="*/ 3726080 h 3726080"/>
                    <a:gd name="connsiteX2" fmla="*/ 136528 w 4033795"/>
                    <a:gd name="connsiteY2" fmla="*/ 3299175 h 3726080"/>
                    <a:gd name="connsiteX3" fmla="*/ 131588 w 4033795"/>
                    <a:gd name="connsiteY3" fmla="*/ 3295480 h 3726080"/>
                    <a:gd name="connsiteX4" fmla="*/ 112381 w 4033795"/>
                    <a:gd name="connsiteY4" fmla="*/ 3243001 h 3726080"/>
                    <a:gd name="connsiteX5" fmla="*/ 0 w 4033795"/>
                    <a:gd name="connsiteY5" fmla="*/ 2499675 h 3726080"/>
                    <a:gd name="connsiteX6" fmla="*/ 2499675 w 4033795"/>
                    <a:gd name="connsiteY6" fmla="*/ 0 h 3726080"/>
                    <a:gd name="connsiteX7" fmla="*/ 3897267 w 4033795"/>
                    <a:gd name="connsiteY7" fmla="*/ 426905 h 3726080"/>
                    <a:gd name="connsiteX8" fmla="*/ 3902207 w 4033795"/>
                    <a:gd name="connsiteY8" fmla="*/ 430599 h 3726080"/>
                    <a:gd name="connsiteX9" fmla="*/ 3921414 w 4033795"/>
                    <a:gd name="connsiteY9" fmla="*/ 483078 h 3726080"/>
                    <a:gd name="connsiteX10" fmla="*/ 4033795 w 4033795"/>
                    <a:gd name="connsiteY10" fmla="*/ 1226405 h 3726080"/>
                    <a:gd name="connsiteX11" fmla="*/ 3301657 w 4033795"/>
                    <a:gd name="connsiteY11" fmla="*/ 2993942 h 3726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033795" h="3726080">
                      <a:moveTo>
                        <a:pt x="3301657" y="2993942"/>
                      </a:moveTo>
                      <a:cubicBezTo>
                        <a:pt x="2849305" y="3446294"/>
                        <a:pt x="2224386" y="3726080"/>
                        <a:pt x="1534120" y="3726080"/>
                      </a:cubicBezTo>
                      <a:cubicBezTo>
                        <a:pt x="1016421" y="3726080"/>
                        <a:pt x="535479" y="3568700"/>
                        <a:pt x="136528" y="3299175"/>
                      </a:cubicBezTo>
                      <a:lnTo>
                        <a:pt x="131588" y="3295480"/>
                      </a:lnTo>
                      <a:lnTo>
                        <a:pt x="112381" y="3243001"/>
                      </a:lnTo>
                      <a:cubicBezTo>
                        <a:pt x="39345" y="3008185"/>
                        <a:pt x="0" y="2758525"/>
                        <a:pt x="0" y="2499675"/>
                      </a:cubicBezTo>
                      <a:cubicBezTo>
                        <a:pt x="0" y="1119143"/>
                        <a:pt x="1119143" y="0"/>
                        <a:pt x="2499675" y="0"/>
                      </a:cubicBezTo>
                      <a:cubicBezTo>
                        <a:pt x="3017374" y="0"/>
                        <a:pt x="3498316" y="157380"/>
                        <a:pt x="3897267" y="426905"/>
                      </a:cubicBezTo>
                      <a:lnTo>
                        <a:pt x="3902207" y="430599"/>
                      </a:lnTo>
                      <a:lnTo>
                        <a:pt x="3921414" y="483078"/>
                      </a:lnTo>
                      <a:cubicBezTo>
                        <a:pt x="3994450" y="717895"/>
                        <a:pt x="4033795" y="967555"/>
                        <a:pt x="4033795" y="1226405"/>
                      </a:cubicBezTo>
                      <a:cubicBezTo>
                        <a:pt x="4033795" y="1916670"/>
                        <a:pt x="3754009" y="2541589"/>
                        <a:pt x="3301657" y="299394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5D061">
                        <a:alpha val="10000"/>
                      </a:srgbClr>
                    </a:gs>
                    <a:gs pos="59000">
                      <a:srgbClr val="7030A0">
                        <a:alpha val="10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16" name="任意多边形: 形状 215"/>
                <p:cNvSpPr/>
                <p:nvPr/>
              </p:nvSpPr>
              <p:spPr>
                <a:xfrm rot="13595354">
                  <a:off x="459638" y="2412914"/>
                  <a:ext cx="4293308" cy="2598139"/>
                </a:xfrm>
                <a:custGeom>
                  <a:avLst/>
                  <a:gdLst>
                    <a:gd name="connsiteX0" fmla="*/ 4128096 w 4293308"/>
                    <a:gd name="connsiteY0" fmla="*/ 1866001 h 2598139"/>
                    <a:gd name="connsiteX1" fmla="*/ 2360559 w 4293308"/>
                    <a:gd name="connsiteY1" fmla="*/ 2598139 h 2598139"/>
                    <a:gd name="connsiteX2" fmla="*/ 57321 w 4293308"/>
                    <a:gd name="connsiteY2" fmla="*/ 1071450 h 2598139"/>
                    <a:gd name="connsiteX3" fmla="*/ 0 w 4293308"/>
                    <a:gd name="connsiteY3" fmla="*/ 914837 h 2598139"/>
                    <a:gd name="connsiteX4" fmla="*/ 3878 w 4293308"/>
                    <a:gd name="connsiteY4" fmla="*/ 909650 h 2598139"/>
                    <a:gd name="connsiteX5" fmla="*/ 1932749 w 4293308"/>
                    <a:gd name="connsiteY5" fmla="*/ 0 h 2598139"/>
                    <a:gd name="connsiteX6" fmla="*/ 4235987 w 4293308"/>
                    <a:gd name="connsiteY6" fmla="*/ 1526688 h 2598139"/>
                    <a:gd name="connsiteX7" fmla="*/ 4293308 w 4293308"/>
                    <a:gd name="connsiteY7" fmla="*/ 1683302 h 2598139"/>
                    <a:gd name="connsiteX8" fmla="*/ 4289429 w 4293308"/>
                    <a:gd name="connsiteY8" fmla="*/ 1688489 h 2598139"/>
                    <a:gd name="connsiteX9" fmla="*/ 4128096 w 4293308"/>
                    <a:gd name="connsiteY9" fmla="*/ 1866001 h 259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293308" h="2598139">
                      <a:moveTo>
                        <a:pt x="4128096" y="1866001"/>
                      </a:moveTo>
                      <a:cubicBezTo>
                        <a:pt x="3675744" y="2318353"/>
                        <a:pt x="3050825" y="2598139"/>
                        <a:pt x="2360559" y="2598139"/>
                      </a:cubicBezTo>
                      <a:cubicBezTo>
                        <a:pt x="1325160" y="2598139"/>
                        <a:pt x="436792" y="1968621"/>
                        <a:pt x="57321" y="1071450"/>
                      </a:cubicBezTo>
                      <a:lnTo>
                        <a:pt x="0" y="914837"/>
                      </a:lnTo>
                      <a:lnTo>
                        <a:pt x="3878" y="909650"/>
                      </a:lnTo>
                      <a:cubicBezTo>
                        <a:pt x="462356" y="354103"/>
                        <a:pt x="1156200" y="0"/>
                        <a:pt x="1932749" y="0"/>
                      </a:cubicBezTo>
                      <a:cubicBezTo>
                        <a:pt x="2968148" y="0"/>
                        <a:pt x="3856516" y="629518"/>
                        <a:pt x="4235987" y="1526688"/>
                      </a:cubicBezTo>
                      <a:lnTo>
                        <a:pt x="4293308" y="1683302"/>
                      </a:lnTo>
                      <a:lnTo>
                        <a:pt x="4289429" y="1688489"/>
                      </a:lnTo>
                      <a:cubicBezTo>
                        <a:pt x="4238488" y="1750217"/>
                        <a:pt x="4184640" y="1809457"/>
                        <a:pt x="4128096" y="1866001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2FA6C4">
                        <a:alpha val="13000"/>
                      </a:srgbClr>
                    </a:gs>
                    <a:gs pos="100000">
                      <a:srgbClr val="23508B">
                        <a:alpha val="13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</p:grpSp>
          <p:sp>
            <p:nvSpPr>
              <p:cNvPr id="213" name="椭圆 212"/>
              <p:cNvSpPr/>
              <p:nvPr/>
            </p:nvSpPr>
            <p:spPr>
              <a:xfrm rot="8004646">
                <a:off x="-4830123" y="3078286"/>
                <a:ext cx="5398083" cy="5398082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alpha val="54000"/>
                    </a:schemeClr>
                  </a:gs>
                  <a:gs pos="66000">
                    <a:srgbClr val="880068"/>
                  </a:gs>
                </a:gsLst>
                <a:lin ang="5400000" scaled="1"/>
              </a:gradFill>
              <a:ln w="12700">
                <a:gradFill>
                  <a:gsLst>
                    <a:gs pos="0">
                      <a:schemeClr val="bg1">
                        <a:alpha val="54000"/>
                      </a:schemeClr>
                    </a:gs>
                    <a:gs pos="100000">
                      <a:schemeClr val="bg1">
                        <a:alpha val="5400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210" name="文本框 209"/>
            <p:cNvSpPr txBox="1"/>
            <p:nvPr/>
          </p:nvSpPr>
          <p:spPr>
            <a:xfrm>
              <a:off x="1850938" y="2016763"/>
              <a:ext cx="1485341" cy="11842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dirty="0">
                  <a:solidFill>
                    <a:schemeClr val="bg1"/>
                  </a:solidFill>
                  <a:latin typeface="+mj-ea"/>
                  <a:ea typeface="+mj-ea"/>
                </a:rPr>
                <a:t>智慧城市</a:t>
              </a:r>
            </a:p>
          </p:txBody>
        </p:sp>
      </p:grpSp>
      <p:grpSp>
        <p:nvGrpSpPr>
          <p:cNvPr id="217" name="组合 216"/>
          <p:cNvGrpSpPr/>
          <p:nvPr/>
        </p:nvGrpSpPr>
        <p:grpSpPr>
          <a:xfrm>
            <a:off x="230728" y="1786756"/>
            <a:ext cx="2140916" cy="2144706"/>
            <a:chOff x="1020201" y="1668750"/>
            <a:chExt cx="1928043" cy="1952388"/>
          </a:xfrm>
        </p:grpSpPr>
        <p:grpSp>
          <p:nvGrpSpPr>
            <p:cNvPr id="218" name="组合 217"/>
            <p:cNvGrpSpPr/>
            <p:nvPr/>
          </p:nvGrpSpPr>
          <p:grpSpPr>
            <a:xfrm>
              <a:off x="1025152" y="1668750"/>
              <a:ext cx="1923092" cy="1952388"/>
              <a:chOff x="-6381795" y="2826539"/>
              <a:chExt cx="5943254" cy="6033794"/>
            </a:xfrm>
          </p:grpSpPr>
          <p:sp>
            <p:nvSpPr>
              <p:cNvPr id="220" name="椭圆 219"/>
              <p:cNvSpPr/>
              <p:nvPr/>
            </p:nvSpPr>
            <p:spPr>
              <a:xfrm rot="21449694">
                <a:off x="-6381795" y="3194068"/>
                <a:ext cx="5413068" cy="5413069"/>
              </a:xfrm>
              <a:prstGeom prst="ellipse">
                <a:avLst/>
              </a:prstGeom>
              <a:gradFill flip="none" rotWithShape="1">
                <a:gsLst>
                  <a:gs pos="0">
                    <a:srgbClr val="2FA6C4"/>
                  </a:gs>
                  <a:gs pos="61000">
                    <a:srgbClr val="23508B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grpSp>
            <p:nvGrpSpPr>
              <p:cNvPr id="221" name="组合 220"/>
              <p:cNvGrpSpPr/>
              <p:nvPr/>
            </p:nvGrpSpPr>
            <p:grpSpPr>
              <a:xfrm>
                <a:off x="-5885100" y="2826539"/>
                <a:ext cx="5446559" cy="6033794"/>
                <a:chOff x="25241" y="264741"/>
                <a:chExt cx="5049475" cy="5593897"/>
              </a:xfrm>
            </p:grpSpPr>
            <p:sp>
              <p:nvSpPr>
                <p:cNvPr id="223" name="任意多边形: 形状 222"/>
                <p:cNvSpPr/>
                <p:nvPr/>
              </p:nvSpPr>
              <p:spPr>
                <a:xfrm rot="13560757">
                  <a:off x="1470147" y="1397823"/>
                  <a:ext cx="3070786" cy="4138351"/>
                </a:xfrm>
                <a:custGeom>
                  <a:avLst/>
                  <a:gdLst>
                    <a:gd name="connsiteX0" fmla="*/ 2453652 w 3070786"/>
                    <a:gd name="connsiteY0" fmla="*/ 4138352 h 4138352"/>
                    <a:gd name="connsiteX1" fmla="*/ 2244099 w 3070786"/>
                    <a:gd name="connsiteY1" fmla="*/ 4127770 h 4138352"/>
                    <a:gd name="connsiteX2" fmla="*/ 0 w 3070786"/>
                    <a:gd name="connsiteY2" fmla="*/ 1641000 h 4138352"/>
                    <a:gd name="connsiteX3" fmla="*/ 570805 w 3070786"/>
                    <a:gd name="connsiteY3" fmla="*/ 50976 h 4138352"/>
                    <a:gd name="connsiteX4" fmla="*/ 617135 w 3070786"/>
                    <a:gd name="connsiteY4" fmla="*/ 0 h 4138352"/>
                    <a:gd name="connsiteX5" fmla="*/ 826688 w 3070786"/>
                    <a:gd name="connsiteY5" fmla="*/ 10582 h 4138352"/>
                    <a:gd name="connsiteX6" fmla="*/ 3070786 w 3070786"/>
                    <a:gd name="connsiteY6" fmla="*/ 2497351 h 4138352"/>
                    <a:gd name="connsiteX7" fmla="*/ 2499982 w 3070786"/>
                    <a:gd name="connsiteY7" fmla="*/ 4087376 h 4138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070786" h="4138352">
                      <a:moveTo>
                        <a:pt x="2453652" y="4138352"/>
                      </a:moveTo>
                      <a:lnTo>
                        <a:pt x="2244099" y="4127770"/>
                      </a:lnTo>
                      <a:cubicBezTo>
                        <a:pt x="983623" y="3999762"/>
                        <a:pt x="1" y="2935249"/>
                        <a:pt x="0" y="1641000"/>
                      </a:cubicBezTo>
                      <a:cubicBezTo>
                        <a:pt x="1" y="1037018"/>
                        <a:pt x="214212" y="483067"/>
                        <a:pt x="570805" y="50976"/>
                      </a:cubicBezTo>
                      <a:lnTo>
                        <a:pt x="617135" y="0"/>
                      </a:lnTo>
                      <a:lnTo>
                        <a:pt x="826688" y="10582"/>
                      </a:lnTo>
                      <a:cubicBezTo>
                        <a:pt x="2087164" y="138590"/>
                        <a:pt x="3070786" y="1203102"/>
                        <a:pt x="3070786" y="2497351"/>
                      </a:cubicBezTo>
                      <a:cubicBezTo>
                        <a:pt x="3070786" y="3101334"/>
                        <a:pt x="2856575" y="3655285"/>
                        <a:pt x="2499982" y="408737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7030A0">
                        <a:alpha val="13000"/>
                      </a:srgbClr>
                    </a:gs>
                    <a:gs pos="100000">
                      <a:srgbClr val="67E4D7">
                        <a:alpha val="16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24" name="任意多边形: 形状 223"/>
                <p:cNvSpPr/>
                <p:nvPr/>
              </p:nvSpPr>
              <p:spPr>
                <a:xfrm rot="13595354">
                  <a:off x="-128617" y="418598"/>
                  <a:ext cx="4033795" cy="3726080"/>
                </a:xfrm>
                <a:custGeom>
                  <a:avLst/>
                  <a:gdLst>
                    <a:gd name="connsiteX0" fmla="*/ 3301657 w 4033795"/>
                    <a:gd name="connsiteY0" fmla="*/ 2993942 h 3726080"/>
                    <a:gd name="connsiteX1" fmla="*/ 1534120 w 4033795"/>
                    <a:gd name="connsiteY1" fmla="*/ 3726080 h 3726080"/>
                    <a:gd name="connsiteX2" fmla="*/ 136528 w 4033795"/>
                    <a:gd name="connsiteY2" fmla="*/ 3299175 h 3726080"/>
                    <a:gd name="connsiteX3" fmla="*/ 131588 w 4033795"/>
                    <a:gd name="connsiteY3" fmla="*/ 3295480 h 3726080"/>
                    <a:gd name="connsiteX4" fmla="*/ 112381 w 4033795"/>
                    <a:gd name="connsiteY4" fmla="*/ 3243001 h 3726080"/>
                    <a:gd name="connsiteX5" fmla="*/ 0 w 4033795"/>
                    <a:gd name="connsiteY5" fmla="*/ 2499675 h 3726080"/>
                    <a:gd name="connsiteX6" fmla="*/ 2499675 w 4033795"/>
                    <a:gd name="connsiteY6" fmla="*/ 0 h 3726080"/>
                    <a:gd name="connsiteX7" fmla="*/ 3897267 w 4033795"/>
                    <a:gd name="connsiteY7" fmla="*/ 426905 h 3726080"/>
                    <a:gd name="connsiteX8" fmla="*/ 3902207 w 4033795"/>
                    <a:gd name="connsiteY8" fmla="*/ 430599 h 3726080"/>
                    <a:gd name="connsiteX9" fmla="*/ 3921414 w 4033795"/>
                    <a:gd name="connsiteY9" fmla="*/ 483078 h 3726080"/>
                    <a:gd name="connsiteX10" fmla="*/ 4033795 w 4033795"/>
                    <a:gd name="connsiteY10" fmla="*/ 1226405 h 3726080"/>
                    <a:gd name="connsiteX11" fmla="*/ 3301657 w 4033795"/>
                    <a:gd name="connsiteY11" fmla="*/ 2993942 h 3726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033795" h="3726080">
                      <a:moveTo>
                        <a:pt x="3301657" y="2993942"/>
                      </a:moveTo>
                      <a:cubicBezTo>
                        <a:pt x="2849305" y="3446294"/>
                        <a:pt x="2224386" y="3726080"/>
                        <a:pt x="1534120" y="3726080"/>
                      </a:cubicBezTo>
                      <a:cubicBezTo>
                        <a:pt x="1016421" y="3726080"/>
                        <a:pt x="535479" y="3568700"/>
                        <a:pt x="136528" y="3299175"/>
                      </a:cubicBezTo>
                      <a:lnTo>
                        <a:pt x="131588" y="3295480"/>
                      </a:lnTo>
                      <a:lnTo>
                        <a:pt x="112381" y="3243001"/>
                      </a:lnTo>
                      <a:cubicBezTo>
                        <a:pt x="39345" y="3008185"/>
                        <a:pt x="0" y="2758525"/>
                        <a:pt x="0" y="2499675"/>
                      </a:cubicBezTo>
                      <a:cubicBezTo>
                        <a:pt x="0" y="1119143"/>
                        <a:pt x="1119143" y="0"/>
                        <a:pt x="2499675" y="0"/>
                      </a:cubicBezTo>
                      <a:cubicBezTo>
                        <a:pt x="3017374" y="0"/>
                        <a:pt x="3498316" y="157380"/>
                        <a:pt x="3897267" y="426905"/>
                      </a:cubicBezTo>
                      <a:lnTo>
                        <a:pt x="3902207" y="430599"/>
                      </a:lnTo>
                      <a:lnTo>
                        <a:pt x="3921414" y="483078"/>
                      </a:lnTo>
                      <a:cubicBezTo>
                        <a:pt x="3994450" y="717895"/>
                        <a:pt x="4033795" y="967555"/>
                        <a:pt x="4033795" y="1226405"/>
                      </a:cubicBezTo>
                      <a:cubicBezTo>
                        <a:pt x="4033795" y="1916670"/>
                        <a:pt x="3754009" y="2541589"/>
                        <a:pt x="3301657" y="299394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5D061">
                        <a:alpha val="10000"/>
                      </a:srgbClr>
                    </a:gs>
                    <a:gs pos="59000">
                      <a:srgbClr val="7030A0">
                        <a:alpha val="10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25" name="任意多边形: 形状 224"/>
                <p:cNvSpPr/>
                <p:nvPr/>
              </p:nvSpPr>
              <p:spPr>
                <a:xfrm rot="13595354">
                  <a:off x="459638" y="2412914"/>
                  <a:ext cx="4293308" cy="2598139"/>
                </a:xfrm>
                <a:custGeom>
                  <a:avLst/>
                  <a:gdLst>
                    <a:gd name="connsiteX0" fmla="*/ 4128096 w 4293308"/>
                    <a:gd name="connsiteY0" fmla="*/ 1866001 h 2598139"/>
                    <a:gd name="connsiteX1" fmla="*/ 2360559 w 4293308"/>
                    <a:gd name="connsiteY1" fmla="*/ 2598139 h 2598139"/>
                    <a:gd name="connsiteX2" fmla="*/ 57321 w 4293308"/>
                    <a:gd name="connsiteY2" fmla="*/ 1071450 h 2598139"/>
                    <a:gd name="connsiteX3" fmla="*/ 0 w 4293308"/>
                    <a:gd name="connsiteY3" fmla="*/ 914837 h 2598139"/>
                    <a:gd name="connsiteX4" fmla="*/ 3878 w 4293308"/>
                    <a:gd name="connsiteY4" fmla="*/ 909650 h 2598139"/>
                    <a:gd name="connsiteX5" fmla="*/ 1932749 w 4293308"/>
                    <a:gd name="connsiteY5" fmla="*/ 0 h 2598139"/>
                    <a:gd name="connsiteX6" fmla="*/ 4235987 w 4293308"/>
                    <a:gd name="connsiteY6" fmla="*/ 1526688 h 2598139"/>
                    <a:gd name="connsiteX7" fmla="*/ 4293308 w 4293308"/>
                    <a:gd name="connsiteY7" fmla="*/ 1683302 h 2598139"/>
                    <a:gd name="connsiteX8" fmla="*/ 4289429 w 4293308"/>
                    <a:gd name="connsiteY8" fmla="*/ 1688489 h 2598139"/>
                    <a:gd name="connsiteX9" fmla="*/ 4128096 w 4293308"/>
                    <a:gd name="connsiteY9" fmla="*/ 1866001 h 259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293308" h="2598139">
                      <a:moveTo>
                        <a:pt x="4128096" y="1866001"/>
                      </a:moveTo>
                      <a:cubicBezTo>
                        <a:pt x="3675744" y="2318353"/>
                        <a:pt x="3050825" y="2598139"/>
                        <a:pt x="2360559" y="2598139"/>
                      </a:cubicBezTo>
                      <a:cubicBezTo>
                        <a:pt x="1325160" y="2598139"/>
                        <a:pt x="436792" y="1968621"/>
                        <a:pt x="57321" y="1071450"/>
                      </a:cubicBezTo>
                      <a:lnTo>
                        <a:pt x="0" y="914837"/>
                      </a:lnTo>
                      <a:lnTo>
                        <a:pt x="3878" y="909650"/>
                      </a:lnTo>
                      <a:cubicBezTo>
                        <a:pt x="462356" y="354103"/>
                        <a:pt x="1156200" y="0"/>
                        <a:pt x="1932749" y="0"/>
                      </a:cubicBezTo>
                      <a:cubicBezTo>
                        <a:pt x="2968148" y="0"/>
                        <a:pt x="3856516" y="629518"/>
                        <a:pt x="4235987" y="1526688"/>
                      </a:cubicBezTo>
                      <a:lnTo>
                        <a:pt x="4293308" y="1683302"/>
                      </a:lnTo>
                      <a:lnTo>
                        <a:pt x="4289429" y="1688489"/>
                      </a:lnTo>
                      <a:cubicBezTo>
                        <a:pt x="4238488" y="1750217"/>
                        <a:pt x="4184640" y="1809457"/>
                        <a:pt x="4128096" y="1866001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2FA6C4">
                        <a:alpha val="13000"/>
                      </a:srgbClr>
                    </a:gs>
                    <a:gs pos="100000">
                      <a:srgbClr val="23508B">
                        <a:alpha val="13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</p:grpSp>
          <p:sp>
            <p:nvSpPr>
              <p:cNvPr id="222" name="椭圆 221"/>
              <p:cNvSpPr/>
              <p:nvPr/>
            </p:nvSpPr>
            <p:spPr>
              <a:xfrm rot="8004646">
                <a:off x="-6372993" y="3162250"/>
                <a:ext cx="5398083" cy="5398082"/>
              </a:xfrm>
              <a:prstGeom prst="ellipse">
                <a:avLst/>
              </a:prstGeom>
              <a:solidFill>
                <a:schemeClr val="bg1"/>
              </a:solidFill>
              <a:ln w="12700">
                <a:gradFill>
                  <a:gsLst>
                    <a:gs pos="0">
                      <a:schemeClr val="bg1">
                        <a:alpha val="54000"/>
                      </a:schemeClr>
                    </a:gs>
                    <a:gs pos="100000">
                      <a:schemeClr val="bg1">
                        <a:alpha val="5400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219" name="文本框 218"/>
            <p:cNvSpPr txBox="1"/>
            <p:nvPr/>
          </p:nvSpPr>
          <p:spPr>
            <a:xfrm>
              <a:off x="1020201" y="2069342"/>
              <a:ext cx="1791778" cy="12047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rgbClr val="880068"/>
                  </a:solidFill>
                  <a:latin typeface="+mj-ea"/>
                  <a:ea typeface="+mj-ea"/>
                </a:rPr>
                <a:t>数据的输入</a:t>
              </a:r>
              <a:endParaRPr lang="en-US" altLang="zh-CN" sz="4000" b="1" dirty="0">
                <a:solidFill>
                  <a:srgbClr val="880068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2508198" y="1717240"/>
            <a:ext cx="929168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zh-CN" altLang="en-US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         在做具体运算前，需要先输入运算数，</a:t>
            </a:r>
            <a:r>
              <a:rPr lang="zh-CN" altLang="en-US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代码</a:t>
            </a:r>
            <a:r>
              <a:rPr lang="en-US" altLang="zh-CN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2-1</a:t>
            </a:r>
            <a:r>
              <a:rPr lang="zh-CN" altLang="en-US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给出了待做乘积运算的两个矩阵的输入程序示例。</a:t>
            </a:r>
            <a:endParaRPr lang="en-US" altLang="zh-CN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95BD1719-DE94-4DE0-94E7-0C811578BA4D}"/>
              </a:ext>
            </a:extLst>
          </p:cNvPr>
          <p:cNvSpPr txBox="1"/>
          <p:nvPr/>
        </p:nvSpPr>
        <p:spPr>
          <a:xfrm>
            <a:off x="8525067" y="312553"/>
            <a:ext cx="1812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880068"/>
                </a:solidFill>
                <a:latin typeface="+mn-ea"/>
              </a:defRPr>
            </a:lvl1pPr>
          </a:lstStyle>
          <a:p>
            <a:r>
              <a:rPr lang="en-US" altLang="zh-CN" dirty="0"/>
              <a:t>Python</a:t>
            </a:r>
            <a:r>
              <a:rPr lang="zh-CN" altLang="en-US" dirty="0"/>
              <a:t>编程基础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A5809942-E2EA-44EC-B87E-86DCE108DE70}"/>
              </a:ext>
            </a:extLst>
          </p:cNvPr>
          <p:cNvSpPr txBox="1"/>
          <p:nvPr/>
        </p:nvSpPr>
        <p:spPr>
          <a:xfrm>
            <a:off x="10296044" y="164005"/>
            <a:ext cx="1883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rgbClr val="880068">
                    <a:alpha val="34000"/>
                  </a:srgbClr>
                </a:solidFill>
                <a:latin typeface="+mn-ea"/>
              </a:defRPr>
            </a:lvl1pPr>
          </a:lstStyle>
          <a:p>
            <a:r>
              <a:rPr lang="en-US" altLang="zh-CN" dirty="0"/>
              <a:t>Python</a:t>
            </a:r>
            <a:r>
              <a:rPr lang="zh-CN" altLang="en-US" dirty="0"/>
              <a:t>内置模块和第三方工具包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09AE864-4FC7-4A3F-AAC6-53975A5C9AEA}"/>
              </a:ext>
            </a:extLst>
          </p:cNvPr>
          <p:cNvSpPr txBox="1"/>
          <p:nvPr/>
        </p:nvSpPr>
        <p:spPr>
          <a:xfrm>
            <a:off x="357188" y="224926"/>
            <a:ext cx="583097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寻找方法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548E1BD8-8B05-469E-AFF3-2495EAEE0140}"/>
              </a:ext>
            </a:extLst>
          </p:cNvPr>
          <p:cNvSpPr txBox="1"/>
          <p:nvPr/>
        </p:nvSpPr>
        <p:spPr>
          <a:xfrm>
            <a:off x="3989746" y="3883050"/>
            <a:ext cx="6451178" cy="919401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代码</a:t>
            </a:r>
            <a:r>
              <a:rPr lang="en-US" altLang="zh-CN" sz="2400" dirty="0">
                <a:solidFill>
                  <a:schemeClr val="bg1"/>
                </a:solidFill>
              </a:rPr>
              <a:t>2-1  </a:t>
            </a:r>
            <a:r>
              <a:rPr lang="zh-CN" altLang="en-US" sz="2400" dirty="0">
                <a:solidFill>
                  <a:schemeClr val="bg1"/>
                </a:solidFill>
              </a:rPr>
              <a:t>矩阵输入程序示例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（</a:t>
            </a:r>
            <a:r>
              <a:rPr lang="zh-CN" altLang="en-US" sz="2400" dirty="0">
                <a:solidFill>
                  <a:schemeClr val="bg1"/>
                </a:solidFill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实现及运行结果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8561916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矩形 75"/>
          <p:cNvSpPr/>
          <p:nvPr/>
        </p:nvSpPr>
        <p:spPr>
          <a:xfrm>
            <a:off x="0" y="1123315"/>
            <a:ext cx="12192000" cy="5921375"/>
          </a:xfrm>
          <a:prstGeom prst="rect">
            <a:avLst/>
          </a:prstGeom>
          <a:solidFill>
            <a:srgbClr val="880068">
              <a:alpha val="74000"/>
            </a:srgb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4" name="Picture 12">
            <a:hlinkClick r:id="" action="ppaction://hlinkshowjump?jump=firstslide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3200" y="6029462"/>
            <a:ext cx="718190" cy="713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08" name="组合 207"/>
          <p:cNvGrpSpPr/>
          <p:nvPr/>
        </p:nvGrpSpPr>
        <p:grpSpPr>
          <a:xfrm>
            <a:off x="241302" y="1792366"/>
            <a:ext cx="2197475" cy="2181784"/>
            <a:chOff x="1527235" y="1668750"/>
            <a:chExt cx="1988304" cy="1952388"/>
          </a:xfrm>
        </p:grpSpPr>
        <p:grpSp>
          <p:nvGrpSpPr>
            <p:cNvPr id="209" name="组合 208"/>
            <p:cNvGrpSpPr/>
            <p:nvPr/>
          </p:nvGrpSpPr>
          <p:grpSpPr>
            <a:xfrm>
              <a:off x="1527235" y="1668750"/>
              <a:ext cx="1988304" cy="1952388"/>
              <a:chOff x="-4830122" y="2826538"/>
              <a:chExt cx="6144790" cy="6033795"/>
            </a:xfrm>
          </p:grpSpPr>
          <p:sp>
            <p:nvSpPr>
              <p:cNvPr id="211" name="椭圆 210"/>
              <p:cNvSpPr/>
              <p:nvPr/>
            </p:nvSpPr>
            <p:spPr>
              <a:xfrm rot="21449694">
                <a:off x="-4692237" y="3136901"/>
                <a:ext cx="5413068" cy="5413069"/>
              </a:xfrm>
              <a:prstGeom prst="ellipse">
                <a:avLst/>
              </a:prstGeom>
              <a:gradFill flip="none" rotWithShape="1">
                <a:gsLst>
                  <a:gs pos="0">
                    <a:srgbClr val="2FA6C4"/>
                  </a:gs>
                  <a:gs pos="61000">
                    <a:srgbClr val="23508B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grpSp>
            <p:nvGrpSpPr>
              <p:cNvPr id="212" name="组合 211"/>
              <p:cNvGrpSpPr/>
              <p:nvPr/>
            </p:nvGrpSpPr>
            <p:grpSpPr>
              <a:xfrm>
                <a:off x="-4502306" y="2826538"/>
                <a:ext cx="5816974" cy="6033795"/>
                <a:chOff x="1307222" y="264740"/>
                <a:chExt cx="5392885" cy="5593898"/>
              </a:xfrm>
            </p:grpSpPr>
            <p:sp>
              <p:nvSpPr>
                <p:cNvPr id="214" name="任意多边形: 形状 213"/>
                <p:cNvSpPr/>
                <p:nvPr/>
              </p:nvSpPr>
              <p:spPr>
                <a:xfrm rot="13560757">
                  <a:off x="3095539" y="1397823"/>
                  <a:ext cx="3070786" cy="4138351"/>
                </a:xfrm>
                <a:custGeom>
                  <a:avLst/>
                  <a:gdLst>
                    <a:gd name="connsiteX0" fmla="*/ 2453652 w 3070786"/>
                    <a:gd name="connsiteY0" fmla="*/ 4138352 h 4138352"/>
                    <a:gd name="connsiteX1" fmla="*/ 2244099 w 3070786"/>
                    <a:gd name="connsiteY1" fmla="*/ 4127770 h 4138352"/>
                    <a:gd name="connsiteX2" fmla="*/ 0 w 3070786"/>
                    <a:gd name="connsiteY2" fmla="*/ 1641000 h 4138352"/>
                    <a:gd name="connsiteX3" fmla="*/ 570805 w 3070786"/>
                    <a:gd name="connsiteY3" fmla="*/ 50976 h 4138352"/>
                    <a:gd name="connsiteX4" fmla="*/ 617135 w 3070786"/>
                    <a:gd name="connsiteY4" fmla="*/ 0 h 4138352"/>
                    <a:gd name="connsiteX5" fmla="*/ 826688 w 3070786"/>
                    <a:gd name="connsiteY5" fmla="*/ 10582 h 4138352"/>
                    <a:gd name="connsiteX6" fmla="*/ 3070786 w 3070786"/>
                    <a:gd name="connsiteY6" fmla="*/ 2497351 h 4138352"/>
                    <a:gd name="connsiteX7" fmla="*/ 2499982 w 3070786"/>
                    <a:gd name="connsiteY7" fmla="*/ 4087376 h 4138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070786" h="4138352">
                      <a:moveTo>
                        <a:pt x="2453652" y="4138352"/>
                      </a:moveTo>
                      <a:lnTo>
                        <a:pt x="2244099" y="4127770"/>
                      </a:lnTo>
                      <a:cubicBezTo>
                        <a:pt x="983623" y="3999762"/>
                        <a:pt x="1" y="2935249"/>
                        <a:pt x="0" y="1641000"/>
                      </a:cubicBezTo>
                      <a:cubicBezTo>
                        <a:pt x="1" y="1037018"/>
                        <a:pt x="214212" y="483067"/>
                        <a:pt x="570805" y="50976"/>
                      </a:cubicBezTo>
                      <a:lnTo>
                        <a:pt x="617135" y="0"/>
                      </a:lnTo>
                      <a:lnTo>
                        <a:pt x="826688" y="10582"/>
                      </a:lnTo>
                      <a:cubicBezTo>
                        <a:pt x="2087164" y="138590"/>
                        <a:pt x="3070786" y="1203102"/>
                        <a:pt x="3070786" y="2497351"/>
                      </a:cubicBezTo>
                      <a:cubicBezTo>
                        <a:pt x="3070786" y="3101334"/>
                        <a:pt x="2856575" y="3655285"/>
                        <a:pt x="2499982" y="408737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7030A0">
                        <a:alpha val="13000"/>
                      </a:srgbClr>
                    </a:gs>
                    <a:gs pos="100000">
                      <a:srgbClr val="67E4D7">
                        <a:alpha val="16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15" name="任意多边形: 形状 214"/>
                <p:cNvSpPr/>
                <p:nvPr/>
              </p:nvSpPr>
              <p:spPr>
                <a:xfrm rot="13595354">
                  <a:off x="1758935" y="418598"/>
                  <a:ext cx="4033795" cy="3726080"/>
                </a:xfrm>
                <a:custGeom>
                  <a:avLst/>
                  <a:gdLst>
                    <a:gd name="connsiteX0" fmla="*/ 3301657 w 4033795"/>
                    <a:gd name="connsiteY0" fmla="*/ 2993942 h 3726080"/>
                    <a:gd name="connsiteX1" fmla="*/ 1534120 w 4033795"/>
                    <a:gd name="connsiteY1" fmla="*/ 3726080 h 3726080"/>
                    <a:gd name="connsiteX2" fmla="*/ 136528 w 4033795"/>
                    <a:gd name="connsiteY2" fmla="*/ 3299175 h 3726080"/>
                    <a:gd name="connsiteX3" fmla="*/ 131588 w 4033795"/>
                    <a:gd name="connsiteY3" fmla="*/ 3295480 h 3726080"/>
                    <a:gd name="connsiteX4" fmla="*/ 112381 w 4033795"/>
                    <a:gd name="connsiteY4" fmla="*/ 3243001 h 3726080"/>
                    <a:gd name="connsiteX5" fmla="*/ 0 w 4033795"/>
                    <a:gd name="connsiteY5" fmla="*/ 2499675 h 3726080"/>
                    <a:gd name="connsiteX6" fmla="*/ 2499675 w 4033795"/>
                    <a:gd name="connsiteY6" fmla="*/ 0 h 3726080"/>
                    <a:gd name="connsiteX7" fmla="*/ 3897267 w 4033795"/>
                    <a:gd name="connsiteY7" fmla="*/ 426905 h 3726080"/>
                    <a:gd name="connsiteX8" fmla="*/ 3902207 w 4033795"/>
                    <a:gd name="connsiteY8" fmla="*/ 430599 h 3726080"/>
                    <a:gd name="connsiteX9" fmla="*/ 3921414 w 4033795"/>
                    <a:gd name="connsiteY9" fmla="*/ 483078 h 3726080"/>
                    <a:gd name="connsiteX10" fmla="*/ 4033795 w 4033795"/>
                    <a:gd name="connsiteY10" fmla="*/ 1226405 h 3726080"/>
                    <a:gd name="connsiteX11" fmla="*/ 3301657 w 4033795"/>
                    <a:gd name="connsiteY11" fmla="*/ 2993942 h 3726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033795" h="3726080">
                      <a:moveTo>
                        <a:pt x="3301657" y="2993942"/>
                      </a:moveTo>
                      <a:cubicBezTo>
                        <a:pt x="2849305" y="3446294"/>
                        <a:pt x="2224386" y="3726080"/>
                        <a:pt x="1534120" y="3726080"/>
                      </a:cubicBezTo>
                      <a:cubicBezTo>
                        <a:pt x="1016421" y="3726080"/>
                        <a:pt x="535479" y="3568700"/>
                        <a:pt x="136528" y="3299175"/>
                      </a:cubicBezTo>
                      <a:lnTo>
                        <a:pt x="131588" y="3295480"/>
                      </a:lnTo>
                      <a:lnTo>
                        <a:pt x="112381" y="3243001"/>
                      </a:lnTo>
                      <a:cubicBezTo>
                        <a:pt x="39345" y="3008185"/>
                        <a:pt x="0" y="2758525"/>
                        <a:pt x="0" y="2499675"/>
                      </a:cubicBezTo>
                      <a:cubicBezTo>
                        <a:pt x="0" y="1119143"/>
                        <a:pt x="1119143" y="0"/>
                        <a:pt x="2499675" y="0"/>
                      </a:cubicBezTo>
                      <a:cubicBezTo>
                        <a:pt x="3017374" y="0"/>
                        <a:pt x="3498316" y="157380"/>
                        <a:pt x="3897267" y="426905"/>
                      </a:cubicBezTo>
                      <a:lnTo>
                        <a:pt x="3902207" y="430599"/>
                      </a:lnTo>
                      <a:lnTo>
                        <a:pt x="3921414" y="483078"/>
                      </a:lnTo>
                      <a:cubicBezTo>
                        <a:pt x="3994450" y="717895"/>
                        <a:pt x="4033795" y="967555"/>
                        <a:pt x="4033795" y="1226405"/>
                      </a:cubicBezTo>
                      <a:cubicBezTo>
                        <a:pt x="4033795" y="1916670"/>
                        <a:pt x="3754009" y="2541589"/>
                        <a:pt x="3301657" y="299394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5D061">
                        <a:alpha val="10000"/>
                      </a:srgbClr>
                    </a:gs>
                    <a:gs pos="59000">
                      <a:srgbClr val="7030A0">
                        <a:alpha val="10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16" name="任意多边形: 形状 215"/>
                <p:cNvSpPr/>
                <p:nvPr/>
              </p:nvSpPr>
              <p:spPr>
                <a:xfrm rot="13595354">
                  <a:off x="459638" y="2412914"/>
                  <a:ext cx="4293308" cy="2598139"/>
                </a:xfrm>
                <a:custGeom>
                  <a:avLst/>
                  <a:gdLst>
                    <a:gd name="connsiteX0" fmla="*/ 4128096 w 4293308"/>
                    <a:gd name="connsiteY0" fmla="*/ 1866001 h 2598139"/>
                    <a:gd name="connsiteX1" fmla="*/ 2360559 w 4293308"/>
                    <a:gd name="connsiteY1" fmla="*/ 2598139 h 2598139"/>
                    <a:gd name="connsiteX2" fmla="*/ 57321 w 4293308"/>
                    <a:gd name="connsiteY2" fmla="*/ 1071450 h 2598139"/>
                    <a:gd name="connsiteX3" fmla="*/ 0 w 4293308"/>
                    <a:gd name="connsiteY3" fmla="*/ 914837 h 2598139"/>
                    <a:gd name="connsiteX4" fmla="*/ 3878 w 4293308"/>
                    <a:gd name="connsiteY4" fmla="*/ 909650 h 2598139"/>
                    <a:gd name="connsiteX5" fmla="*/ 1932749 w 4293308"/>
                    <a:gd name="connsiteY5" fmla="*/ 0 h 2598139"/>
                    <a:gd name="connsiteX6" fmla="*/ 4235987 w 4293308"/>
                    <a:gd name="connsiteY6" fmla="*/ 1526688 h 2598139"/>
                    <a:gd name="connsiteX7" fmla="*/ 4293308 w 4293308"/>
                    <a:gd name="connsiteY7" fmla="*/ 1683302 h 2598139"/>
                    <a:gd name="connsiteX8" fmla="*/ 4289429 w 4293308"/>
                    <a:gd name="connsiteY8" fmla="*/ 1688489 h 2598139"/>
                    <a:gd name="connsiteX9" fmla="*/ 4128096 w 4293308"/>
                    <a:gd name="connsiteY9" fmla="*/ 1866001 h 259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293308" h="2598139">
                      <a:moveTo>
                        <a:pt x="4128096" y="1866001"/>
                      </a:moveTo>
                      <a:cubicBezTo>
                        <a:pt x="3675744" y="2318353"/>
                        <a:pt x="3050825" y="2598139"/>
                        <a:pt x="2360559" y="2598139"/>
                      </a:cubicBezTo>
                      <a:cubicBezTo>
                        <a:pt x="1325160" y="2598139"/>
                        <a:pt x="436792" y="1968621"/>
                        <a:pt x="57321" y="1071450"/>
                      </a:cubicBezTo>
                      <a:lnTo>
                        <a:pt x="0" y="914837"/>
                      </a:lnTo>
                      <a:lnTo>
                        <a:pt x="3878" y="909650"/>
                      </a:lnTo>
                      <a:cubicBezTo>
                        <a:pt x="462356" y="354103"/>
                        <a:pt x="1156200" y="0"/>
                        <a:pt x="1932749" y="0"/>
                      </a:cubicBezTo>
                      <a:cubicBezTo>
                        <a:pt x="2968148" y="0"/>
                        <a:pt x="3856516" y="629518"/>
                        <a:pt x="4235987" y="1526688"/>
                      </a:cubicBezTo>
                      <a:lnTo>
                        <a:pt x="4293308" y="1683302"/>
                      </a:lnTo>
                      <a:lnTo>
                        <a:pt x="4289429" y="1688489"/>
                      </a:lnTo>
                      <a:cubicBezTo>
                        <a:pt x="4238488" y="1750217"/>
                        <a:pt x="4184640" y="1809457"/>
                        <a:pt x="4128096" y="1866001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2FA6C4">
                        <a:alpha val="13000"/>
                      </a:srgbClr>
                    </a:gs>
                    <a:gs pos="100000">
                      <a:srgbClr val="23508B">
                        <a:alpha val="13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</p:grpSp>
          <p:sp>
            <p:nvSpPr>
              <p:cNvPr id="213" name="椭圆 212"/>
              <p:cNvSpPr/>
              <p:nvPr/>
            </p:nvSpPr>
            <p:spPr>
              <a:xfrm rot="8004646">
                <a:off x="-4830123" y="3078286"/>
                <a:ext cx="5398083" cy="5398082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alpha val="54000"/>
                    </a:schemeClr>
                  </a:gs>
                  <a:gs pos="66000">
                    <a:srgbClr val="880068"/>
                  </a:gs>
                </a:gsLst>
                <a:lin ang="5400000" scaled="1"/>
              </a:gradFill>
              <a:ln w="12700">
                <a:gradFill>
                  <a:gsLst>
                    <a:gs pos="0">
                      <a:schemeClr val="bg1">
                        <a:alpha val="54000"/>
                      </a:schemeClr>
                    </a:gs>
                    <a:gs pos="100000">
                      <a:schemeClr val="bg1">
                        <a:alpha val="5400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210" name="文本框 209"/>
            <p:cNvSpPr txBox="1"/>
            <p:nvPr/>
          </p:nvSpPr>
          <p:spPr>
            <a:xfrm>
              <a:off x="1850938" y="2016763"/>
              <a:ext cx="1485341" cy="11842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dirty="0">
                  <a:solidFill>
                    <a:schemeClr val="bg1"/>
                  </a:solidFill>
                  <a:latin typeface="+mj-ea"/>
                  <a:ea typeface="+mj-ea"/>
                </a:rPr>
                <a:t>智慧城市</a:t>
              </a:r>
            </a:p>
          </p:txBody>
        </p:sp>
      </p:grpSp>
      <p:grpSp>
        <p:nvGrpSpPr>
          <p:cNvPr id="217" name="组合 216"/>
          <p:cNvGrpSpPr/>
          <p:nvPr/>
        </p:nvGrpSpPr>
        <p:grpSpPr>
          <a:xfrm>
            <a:off x="230728" y="1786756"/>
            <a:ext cx="2140916" cy="2144706"/>
            <a:chOff x="1020201" y="1668750"/>
            <a:chExt cx="1928043" cy="1952388"/>
          </a:xfrm>
        </p:grpSpPr>
        <p:grpSp>
          <p:nvGrpSpPr>
            <p:cNvPr id="218" name="组合 217"/>
            <p:cNvGrpSpPr/>
            <p:nvPr/>
          </p:nvGrpSpPr>
          <p:grpSpPr>
            <a:xfrm>
              <a:off x="1025152" y="1668750"/>
              <a:ext cx="1923092" cy="1952388"/>
              <a:chOff x="-6381795" y="2826539"/>
              <a:chExt cx="5943254" cy="6033794"/>
            </a:xfrm>
          </p:grpSpPr>
          <p:sp>
            <p:nvSpPr>
              <p:cNvPr id="220" name="椭圆 219"/>
              <p:cNvSpPr/>
              <p:nvPr/>
            </p:nvSpPr>
            <p:spPr>
              <a:xfrm rot="21449694">
                <a:off x="-6381795" y="3194068"/>
                <a:ext cx="5413068" cy="5413069"/>
              </a:xfrm>
              <a:prstGeom prst="ellipse">
                <a:avLst/>
              </a:prstGeom>
              <a:gradFill flip="none" rotWithShape="1">
                <a:gsLst>
                  <a:gs pos="0">
                    <a:srgbClr val="2FA6C4"/>
                  </a:gs>
                  <a:gs pos="61000">
                    <a:srgbClr val="23508B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grpSp>
            <p:nvGrpSpPr>
              <p:cNvPr id="221" name="组合 220"/>
              <p:cNvGrpSpPr/>
              <p:nvPr/>
            </p:nvGrpSpPr>
            <p:grpSpPr>
              <a:xfrm>
                <a:off x="-5885100" y="2826539"/>
                <a:ext cx="5446559" cy="6033794"/>
                <a:chOff x="25241" y="264741"/>
                <a:chExt cx="5049475" cy="5593897"/>
              </a:xfrm>
            </p:grpSpPr>
            <p:sp>
              <p:nvSpPr>
                <p:cNvPr id="223" name="任意多边形: 形状 222"/>
                <p:cNvSpPr/>
                <p:nvPr/>
              </p:nvSpPr>
              <p:spPr>
                <a:xfrm rot="13560757">
                  <a:off x="1470147" y="1397823"/>
                  <a:ext cx="3070786" cy="4138351"/>
                </a:xfrm>
                <a:custGeom>
                  <a:avLst/>
                  <a:gdLst>
                    <a:gd name="connsiteX0" fmla="*/ 2453652 w 3070786"/>
                    <a:gd name="connsiteY0" fmla="*/ 4138352 h 4138352"/>
                    <a:gd name="connsiteX1" fmla="*/ 2244099 w 3070786"/>
                    <a:gd name="connsiteY1" fmla="*/ 4127770 h 4138352"/>
                    <a:gd name="connsiteX2" fmla="*/ 0 w 3070786"/>
                    <a:gd name="connsiteY2" fmla="*/ 1641000 h 4138352"/>
                    <a:gd name="connsiteX3" fmla="*/ 570805 w 3070786"/>
                    <a:gd name="connsiteY3" fmla="*/ 50976 h 4138352"/>
                    <a:gd name="connsiteX4" fmla="*/ 617135 w 3070786"/>
                    <a:gd name="connsiteY4" fmla="*/ 0 h 4138352"/>
                    <a:gd name="connsiteX5" fmla="*/ 826688 w 3070786"/>
                    <a:gd name="connsiteY5" fmla="*/ 10582 h 4138352"/>
                    <a:gd name="connsiteX6" fmla="*/ 3070786 w 3070786"/>
                    <a:gd name="connsiteY6" fmla="*/ 2497351 h 4138352"/>
                    <a:gd name="connsiteX7" fmla="*/ 2499982 w 3070786"/>
                    <a:gd name="connsiteY7" fmla="*/ 4087376 h 4138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070786" h="4138352">
                      <a:moveTo>
                        <a:pt x="2453652" y="4138352"/>
                      </a:moveTo>
                      <a:lnTo>
                        <a:pt x="2244099" y="4127770"/>
                      </a:lnTo>
                      <a:cubicBezTo>
                        <a:pt x="983623" y="3999762"/>
                        <a:pt x="1" y="2935249"/>
                        <a:pt x="0" y="1641000"/>
                      </a:cubicBezTo>
                      <a:cubicBezTo>
                        <a:pt x="1" y="1037018"/>
                        <a:pt x="214212" y="483067"/>
                        <a:pt x="570805" y="50976"/>
                      </a:cubicBezTo>
                      <a:lnTo>
                        <a:pt x="617135" y="0"/>
                      </a:lnTo>
                      <a:lnTo>
                        <a:pt x="826688" y="10582"/>
                      </a:lnTo>
                      <a:cubicBezTo>
                        <a:pt x="2087164" y="138590"/>
                        <a:pt x="3070786" y="1203102"/>
                        <a:pt x="3070786" y="2497351"/>
                      </a:cubicBezTo>
                      <a:cubicBezTo>
                        <a:pt x="3070786" y="3101334"/>
                        <a:pt x="2856575" y="3655285"/>
                        <a:pt x="2499982" y="408737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7030A0">
                        <a:alpha val="13000"/>
                      </a:srgbClr>
                    </a:gs>
                    <a:gs pos="100000">
                      <a:srgbClr val="67E4D7">
                        <a:alpha val="16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24" name="任意多边形: 形状 223"/>
                <p:cNvSpPr/>
                <p:nvPr/>
              </p:nvSpPr>
              <p:spPr>
                <a:xfrm rot="13595354">
                  <a:off x="-128617" y="418598"/>
                  <a:ext cx="4033795" cy="3726080"/>
                </a:xfrm>
                <a:custGeom>
                  <a:avLst/>
                  <a:gdLst>
                    <a:gd name="connsiteX0" fmla="*/ 3301657 w 4033795"/>
                    <a:gd name="connsiteY0" fmla="*/ 2993942 h 3726080"/>
                    <a:gd name="connsiteX1" fmla="*/ 1534120 w 4033795"/>
                    <a:gd name="connsiteY1" fmla="*/ 3726080 h 3726080"/>
                    <a:gd name="connsiteX2" fmla="*/ 136528 w 4033795"/>
                    <a:gd name="connsiteY2" fmla="*/ 3299175 h 3726080"/>
                    <a:gd name="connsiteX3" fmla="*/ 131588 w 4033795"/>
                    <a:gd name="connsiteY3" fmla="*/ 3295480 h 3726080"/>
                    <a:gd name="connsiteX4" fmla="*/ 112381 w 4033795"/>
                    <a:gd name="connsiteY4" fmla="*/ 3243001 h 3726080"/>
                    <a:gd name="connsiteX5" fmla="*/ 0 w 4033795"/>
                    <a:gd name="connsiteY5" fmla="*/ 2499675 h 3726080"/>
                    <a:gd name="connsiteX6" fmla="*/ 2499675 w 4033795"/>
                    <a:gd name="connsiteY6" fmla="*/ 0 h 3726080"/>
                    <a:gd name="connsiteX7" fmla="*/ 3897267 w 4033795"/>
                    <a:gd name="connsiteY7" fmla="*/ 426905 h 3726080"/>
                    <a:gd name="connsiteX8" fmla="*/ 3902207 w 4033795"/>
                    <a:gd name="connsiteY8" fmla="*/ 430599 h 3726080"/>
                    <a:gd name="connsiteX9" fmla="*/ 3921414 w 4033795"/>
                    <a:gd name="connsiteY9" fmla="*/ 483078 h 3726080"/>
                    <a:gd name="connsiteX10" fmla="*/ 4033795 w 4033795"/>
                    <a:gd name="connsiteY10" fmla="*/ 1226405 h 3726080"/>
                    <a:gd name="connsiteX11" fmla="*/ 3301657 w 4033795"/>
                    <a:gd name="connsiteY11" fmla="*/ 2993942 h 3726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033795" h="3726080">
                      <a:moveTo>
                        <a:pt x="3301657" y="2993942"/>
                      </a:moveTo>
                      <a:cubicBezTo>
                        <a:pt x="2849305" y="3446294"/>
                        <a:pt x="2224386" y="3726080"/>
                        <a:pt x="1534120" y="3726080"/>
                      </a:cubicBezTo>
                      <a:cubicBezTo>
                        <a:pt x="1016421" y="3726080"/>
                        <a:pt x="535479" y="3568700"/>
                        <a:pt x="136528" y="3299175"/>
                      </a:cubicBezTo>
                      <a:lnTo>
                        <a:pt x="131588" y="3295480"/>
                      </a:lnTo>
                      <a:lnTo>
                        <a:pt x="112381" y="3243001"/>
                      </a:lnTo>
                      <a:cubicBezTo>
                        <a:pt x="39345" y="3008185"/>
                        <a:pt x="0" y="2758525"/>
                        <a:pt x="0" y="2499675"/>
                      </a:cubicBezTo>
                      <a:cubicBezTo>
                        <a:pt x="0" y="1119143"/>
                        <a:pt x="1119143" y="0"/>
                        <a:pt x="2499675" y="0"/>
                      </a:cubicBezTo>
                      <a:cubicBezTo>
                        <a:pt x="3017374" y="0"/>
                        <a:pt x="3498316" y="157380"/>
                        <a:pt x="3897267" y="426905"/>
                      </a:cubicBezTo>
                      <a:lnTo>
                        <a:pt x="3902207" y="430599"/>
                      </a:lnTo>
                      <a:lnTo>
                        <a:pt x="3921414" y="483078"/>
                      </a:lnTo>
                      <a:cubicBezTo>
                        <a:pt x="3994450" y="717895"/>
                        <a:pt x="4033795" y="967555"/>
                        <a:pt x="4033795" y="1226405"/>
                      </a:cubicBezTo>
                      <a:cubicBezTo>
                        <a:pt x="4033795" y="1916670"/>
                        <a:pt x="3754009" y="2541589"/>
                        <a:pt x="3301657" y="299394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5D061">
                        <a:alpha val="10000"/>
                      </a:srgbClr>
                    </a:gs>
                    <a:gs pos="59000">
                      <a:srgbClr val="7030A0">
                        <a:alpha val="10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25" name="任意多边形: 形状 224"/>
                <p:cNvSpPr/>
                <p:nvPr/>
              </p:nvSpPr>
              <p:spPr>
                <a:xfrm rot="13595354">
                  <a:off x="459638" y="2412914"/>
                  <a:ext cx="4293308" cy="2598139"/>
                </a:xfrm>
                <a:custGeom>
                  <a:avLst/>
                  <a:gdLst>
                    <a:gd name="connsiteX0" fmla="*/ 4128096 w 4293308"/>
                    <a:gd name="connsiteY0" fmla="*/ 1866001 h 2598139"/>
                    <a:gd name="connsiteX1" fmla="*/ 2360559 w 4293308"/>
                    <a:gd name="connsiteY1" fmla="*/ 2598139 h 2598139"/>
                    <a:gd name="connsiteX2" fmla="*/ 57321 w 4293308"/>
                    <a:gd name="connsiteY2" fmla="*/ 1071450 h 2598139"/>
                    <a:gd name="connsiteX3" fmla="*/ 0 w 4293308"/>
                    <a:gd name="connsiteY3" fmla="*/ 914837 h 2598139"/>
                    <a:gd name="connsiteX4" fmla="*/ 3878 w 4293308"/>
                    <a:gd name="connsiteY4" fmla="*/ 909650 h 2598139"/>
                    <a:gd name="connsiteX5" fmla="*/ 1932749 w 4293308"/>
                    <a:gd name="connsiteY5" fmla="*/ 0 h 2598139"/>
                    <a:gd name="connsiteX6" fmla="*/ 4235987 w 4293308"/>
                    <a:gd name="connsiteY6" fmla="*/ 1526688 h 2598139"/>
                    <a:gd name="connsiteX7" fmla="*/ 4293308 w 4293308"/>
                    <a:gd name="connsiteY7" fmla="*/ 1683302 h 2598139"/>
                    <a:gd name="connsiteX8" fmla="*/ 4289429 w 4293308"/>
                    <a:gd name="connsiteY8" fmla="*/ 1688489 h 2598139"/>
                    <a:gd name="connsiteX9" fmla="*/ 4128096 w 4293308"/>
                    <a:gd name="connsiteY9" fmla="*/ 1866001 h 259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293308" h="2598139">
                      <a:moveTo>
                        <a:pt x="4128096" y="1866001"/>
                      </a:moveTo>
                      <a:cubicBezTo>
                        <a:pt x="3675744" y="2318353"/>
                        <a:pt x="3050825" y="2598139"/>
                        <a:pt x="2360559" y="2598139"/>
                      </a:cubicBezTo>
                      <a:cubicBezTo>
                        <a:pt x="1325160" y="2598139"/>
                        <a:pt x="436792" y="1968621"/>
                        <a:pt x="57321" y="1071450"/>
                      </a:cubicBezTo>
                      <a:lnTo>
                        <a:pt x="0" y="914837"/>
                      </a:lnTo>
                      <a:lnTo>
                        <a:pt x="3878" y="909650"/>
                      </a:lnTo>
                      <a:cubicBezTo>
                        <a:pt x="462356" y="354103"/>
                        <a:pt x="1156200" y="0"/>
                        <a:pt x="1932749" y="0"/>
                      </a:cubicBezTo>
                      <a:cubicBezTo>
                        <a:pt x="2968148" y="0"/>
                        <a:pt x="3856516" y="629518"/>
                        <a:pt x="4235987" y="1526688"/>
                      </a:cubicBezTo>
                      <a:lnTo>
                        <a:pt x="4293308" y="1683302"/>
                      </a:lnTo>
                      <a:lnTo>
                        <a:pt x="4289429" y="1688489"/>
                      </a:lnTo>
                      <a:cubicBezTo>
                        <a:pt x="4238488" y="1750217"/>
                        <a:pt x="4184640" y="1809457"/>
                        <a:pt x="4128096" y="1866001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2FA6C4">
                        <a:alpha val="13000"/>
                      </a:srgbClr>
                    </a:gs>
                    <a:gs pos="100000">
                      <a:srgbClr val="23508B">
                        <a:alpha val="13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</p:grpSp>
          <p:sp>
            <p:nvSpPr>
              <p:cNvPr id="222" name="椭圆 221"/>
              <p:cNvSpPr/>
              <p:nvPr/>
            </p:nvSpPr>
            <p:spPr>
              <a:xfrm rot="8004646">
                <a:off x="-6372993" y="3162250"/>
                <a:ext cx="5398083" cy="5398082"/>
              </a:xfrm>
              <a:prstGeom prst="ellipse">
                <a:avLst/>
              </a:prstGeom>
              <a:solidFill>
                <a:schemeClr val="bg1"/>
              </a:solidFill>
              <a:ln w="12700">
                <a:gradFill>
                  <a:gsLst>
                    <a:gs pos="0">
                      <a:schemeClr val="bg1">
                        <a:alpha val="54000"/>
                      </a:schemeClr>
                    </a:gs>
                    <a:gs pos="100000">
                      <a:schemeClr val="bg1">
                        <a:alpha val="5400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219" name="文本框 218"/>
            <p:cNvSpPr txBox="1"/>
            <p:nvPr/>
          </p:nvSpPr>
          <p:spPr>
            <a:xfrm>
              <a:off x="1020201" y="2069342"/>
              <a:ext cx="1791778" cy="12047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rgbClr val="880068"/>
                  </a:solidFill>
                  <a:latin typeface="+mj-ea"/>
                  <a:ea typeface="+mj-ea"/>
                </a:rPr>
                <a:t>函数</a:t>
              </a:r>
              <a:endParaRPr lang="en-US" altLang="zh-CN" sz="4000" b="1" dirty="0">
                <a:solidFill>
                  <a:srgbClr val="880068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 sz="4000" b="1" dirty="0">
                  <a:solidFill>
                    <a:srgbClr val="880068"/>
                  </a:solidFill>
                  <a:latin typeface="+mj-ea"/>
                  <a:ea typeface="+mj-ea"/>
                </a:rPr>
                <a:t>和类</a:t>
              </a:r>
              <a:endParaRPr lang="en-US" altLang="zh-CN" sz="4000" b="1" dirty="0">
                <a:solidFill>
                  <a:srgbClr val="880068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2511695" y="1246486"/>
            <a:ext cx="9291685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zh-CN" altLang="en-US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         通过知识体的封装，可以在忽略知识证明细节情况下、直接应用已有知识解决问题，有效实现已有知识的快速复用、从而推动学科的快速发展。</a:t>
            </a:r>
            <a:endParaRPr lang="en-US" altLang="zh-CN" sz="24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 algn="just">
              <a:spcAft>
                <a:spcPts val="1200"/>
              </a:spcAft>
            </a:pPr>
            <a:r>
              <a:rPr lang="zh-CN" altLang="en-US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         利用计算机求解一个问题时，通常也要先设计和实现若干功能封装体，基于这些封装体的组合应用，即可得到问题的解。</a:t>
            </a:r>
            <a:endParaRPr lang="en-US" altLang="zh-CN" sz="24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 algn="just">
              <a:spcAft>
                <a:spcPts val="1200"/>
              </a:spcAft>
            </a:pPr>
            <a:r>
              <a:rPr lang="zh-CN" altLang="en-US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         作为一种面向对象的程序设计语言，</a:t>
            </a:r>
            <a:r>
              <a:rPr lang="en-US" altLang="zh-CN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Python</a:t>
            </a:r>
            <a:r>
              <a:rPr lang="zh-CN" altLang="en-US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中的功能封装体以函数和类两种形式实现。</a:t>
            </a:r>
            <a:endParaRPr lang="en-US" altLang="zh-CN" sz="24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 algn="just">
              <a:spcAft>
                <a:spcPts val="1200"/>
              </a:spcAft>
            </a:pPr>
            <a:r>
              <a:rPr lang="zh-CN" altLang="en-US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         例如，对于数据的分组统计分析及排序运算，我们可以实现一个数据分析类，在数据类中通过属性成员保存各条数据、通过方法成员（即类中的函数）实现数据的操作和运算，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代码</a:t>
            </a:r>
            <a:r>
              <a:rPr lang="en-US" altLang="zh-CN" sz="2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2-2</a:t>
            </a:r>
            <a:r>
              <a:rPr lang="zh-CN" altLang="en-US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给出了代码</a:t>
            </a:r>
            <a:r>
              <a:rPr lang="en-US" altLang="zh-CN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2-1</a:t>
            </a:r>
            <a:r>
              <a:rPr lang="zh-CN" altLang="en-US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的类封装形式的实现方法。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95BD1719-DE94-4DE0-94E7-0C811578BA4D}"/>
              </a:ext>
            </a:extLst>
          </p:cNvPr>
          <p:cNvSpPr txBox="1"/>
          <p:nvPr/>
        </p:nvSpPr>
        <p:spPr>
          <a:xfrm>
            <a:off x="8525067" y="312553"/>
            <a:ext cx="1812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880068"/>
                </a:solidFill>
                <a:latin typeface="+mn-ea"/>
              </a:defRPr>
            </a:lvl1pPr>
          </a:lstStyle>
          <a:p>
            <a:r>
              <a:rPr lang="en-US" altLang="zh-CN" dirty="0"/>
              <a:t>Python</a:t>
            </a:r>
            <a:r>
              <a:rPr lang="zh-CN" altLang="en-US" dirty="0"/>
              <a:t>编程基础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A5809942-E2EA-44EC-B87E-86DCE108DE70}"/>
              </a:ext>
            </a:extLst>
          </p:cNvPr>
          <p:cNvSpPr txBox="1"/>
          <p:nvPr/>
        </p:nvSpPr>
        <p:spPr>
          <a:xfrm>
            <a:off x="10296044" y="164005"/>
            <a:ext cx="1883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rgbClr val="880068">
                    <a:alpha val="34000"/>
                  </a:srgbClr>
                </a:solidFill>
                <a:latin typeface="+mn-ea"/>
              </a:defRPr>
            </a:lvl1pPr>
          </a:lstStyle>
          <a:p>
            <a:r>
              <a:rPr lang="en-US" altLang="zh-CN" dirty="0"/>
              <a:t>Python</a:t>
            </a:r>
            <a:r>
              <a:rPr lang="zh-CN" altLang="en-US" dirty="0"/>
              <a:t>内置模块和第三方工具包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09AE864-4FC7-4A3F-AAC6-53975A5C9AEA}"/>
              </a:ext>
            </a:extLst>
          </p:cNvPr>
          <p:cNvSpPr txBox="1"/>
          <p:nvPr/>
        </p:nvSpPr>
        <p:spPr>
          <a:xfrm>
            <a:off x="357188" y="224926"/>
            <a:ext cx="583097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寻找方法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D864475-FF86-435F-8100-F8D479A36A69}"/>
              </a:ext>
            </a:extLst>
          </p:cNvPr>
          <p:cNvSpPr txBox="1"/>
          <p:nvPr/>
        </p:nvSpPr>
        <p:spPr>
          <a:xfrm>
            <a:off x="3647090" y="5926666"/>
            <a:ext cx="7384678" cy="919401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代码</a:t>
            </a:r>
            <a:r>
              <a:rPr lang="en-US" altLang="zh-CN" sz="2400" dirty="0">
                <a:solidFill>
                  <a:schemeClr val="bg1"/>
                </a:solidFill>
              </a:rPr>
              <a:t>2-2  </a:t>
            </a:r>
            <a:r>
              <a:rPr lang="zh-CN" altLang="en-US" sz="2400" dirty="0">
                <a:solidFill>
                  <a:schemeClr val="bg1"/>
                </a:solidFill>
              </a:rPr>
              <a:t>代码</a:t>
            </a:r>
            <a:r>
              <a:rPr lang="en-US" altLang="zh-CN" sz="2400" dirty="0">
                <a:solidFill>
                  <a:schemeClr val="bg1"/>
                </a:solidFill>
              </a:rPr>
              <a:t>2-1 </a:t>
            </a:r>
            <a:r>
              <a:rPr lang="zh-CN" altLang="en-US" sz="2400" dirty="0">
                <a:solidFill>
                  <a:schemeClr val="bg1"/>
                </a:solidFill>
              </a:rPr>
              <a:t>的类封装形式的实现方法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（</a:t>
            </a:r>
            <a:r>
              <a:rPr lang="zh-CN" altLang="en-US" sz="2400" dirty="0">
                <a:solidFill>
                  <a:schemeClr val="bg1"/>
                </a:solidFill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实现及运行结果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13391309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矩形 75"/>
          <p:cNvSpPr/>
          <p:nvPr/>
        </p:nvSpPr>
        <p:spPr>
          <a:xfrm>
            <a:off x="0" y="1123315"/>
            <a:ext cx="12192000" cy="5921375"/>
          </a:xfrm>
          <a:prstGeom prst="rect">
            <a:avLst/>
          </a:prstGeom>
          <a:solidFill>
            <a:srgbClr val="880068">
              <a:alpha val="74000"/>
            </a:srgb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4" name="Picture 12">
            <a:hlinkClick r:id="" action="ppaction://hlinkshowjump?jump=firstslide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3200" y="6029462"/>
            <a:ext cx="718190" cy="713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08" name="组合 207"/>
          <p:cNvGrpSpPr/>
          <p:nvPr/>
        </p:nvGrpSpPr>
        <p:grpSpPr>
          <a:xfrm>
            <a:off x="241302" y="1792366"/>
            <a:ext cx="2197475" cy="2181784"/>
            <a:chOff x="1527235" y="1668750"/>
            <a:chExt cx="1988304" cy="1952388"/>
          </a:xfrm>
        </p:grpSpPr>
        <p:grpSp>
          <p:nvGrpSpPr>
            <p:cNvPr id="209" name="组合 208"/>
            <p:cNvGrpSpPr/>
            <p:nvPr/>
          </p:nvGrpSpPr>
          <p:grpSpPr>
            <a:xfrm>
              <a:off x="1527235" y="1668750"/>
              <a:ext cx="1988304" cy="1952388"/>
              <a:chOff x="-4830122" y="2826538"/>
              <a:chExt cx="6144790" cy="6033795"/>
            </a:xfrm>
          </p:grpSpPr>
          <p:sp>
            <p:nvSpPr>
              <p:cNvPr id="211" name="椭圆 210"/>
              <p:cNvSpPr/>
              <p:nvPr/>
            </p:nvSpPr>
            <p:spPr>
              <a:xfrm rot="21449694">
                <a:off x="-4692237" y="3136901"/>
                <a:ext cx="5413068" cy="5413069"/>
              </a:xfrm>
              <a:prstGeom prst="ellipse">
                <a:avLst/>
              </a:prstGeom>
              <a:gradFill flip="none" rotWithShape="1">
                <a:gsLst>
                  <a:gs pos="0">
                    <a:srgbClr val="2FA6C4"/>
                  </a:gs>
                  <a:gs pos="61000">
                    <a:srgbClr val="23508B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grpSp>
            <p:nvGrpSpPr>
              <p:cNvPr id="212" name="组合 211"/>
              <p:cNvGrpSpPr/>
              <p:nvPr/>
            </p:nvGrpSpPr>
            <p:grpSpPr>
              <a:xfrm>
                <a:off x="-4502306" y="2826538"/>
                <a:ext cx="5816974" cy="6033795"/>
                <a:chOff x="1307222" y="264740"/>
                <a:chExt cx="5392885" cy="5593898"/>
              </a:xfrm>
            </p:grpSpPr>
            <p:sp>
              <p:nvSpPr>
                <p:cNvPr id="214" name="任意多边形: 形状 213"/>
                <p:cNvSpPr/>
                <p:nvPr/>
              </p:nvSpPr>
              <p:spPr>
                <a:xfrm rot="13560757">
                  <a:off x="3095539" y="1397823"/>
                  <a:ext cx="3070786" cy="4138351"/>
                </a:xfrm>
                <a:custGeom>
                  <a:avLst/>
                  <a:gdLst>
                    <a:gd name="connsiteX0" fmla="*/ 2453652 w 3070786"/>
                    <a:gd name="connsiteY0" fmla="*/ 4138352 h 4138352"/>
                    <a:gd name="connsiteX1" fmla="*/ 2244099 w 3070786"/>
                    <a:gd name="connsiteY1" fmla="*/ 4127770 h 4138352"/>
                    <a:gd name="connsiteX2" fmla="*/ 0 w 3070786"/>
                    <a:gd name="connsiteY2" fmla="*/ 1641000 h 4138352"/>
                    <a:gd name="connsiteX3" fmla="*/ 570805 w 3070786"/>
                    <a:gd name="connsiteY3" fmla="*/ 50976 h 4138352"/>
                    <a:gd name="connsiteX4" fmla="*/ 617135 w 3070786"/>
                    <a:gd name="connsiteY4" fmla="*/ 0 h 4138352"/>
                    <a:gd name="connsiteX5" fmla="*/ 826688 w 3070786"/>
                    <a:gd name="connsiteY5" fmla="*/ 10582 h 4138352"/>
                    <a:gd name="connsiteX6" fmla="*/ 3070786 w 3070786"/>
                    <a:gd name="connsiteY6" fmla="*/ 2497351 h 4138352"/>
                    <a:gd name="connsiteX7" fmla="*/ 2499982 w 3070786"/>
                    <a:gd name="connsiteY7" fmla="*/ 4087376 h 4138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070786" h="4138352">
                      <a:moveTo>
                        <a:pt x="2453652" y="4138352"/>
                      </a:moveTo>
                      <a:lnTo>
                        <a:pt x="2244099" y="4127770"/>
                      </a:lnTo>
                      <a:cubicBezTo>
                        <a:pt x="983623" y="3999762"/>
                        <a:pt x="1" y="2935249"/>
                        <a:pt x="0" y="1641000"/>
                      </a:cubicBezTo>
                      <a:cubicBezTo>
                        <a:pt x="1" y="1037018"/>
                        <a:pt x="214212" y="483067"/>
                        <a:pt x="570805" y="50976"/>
                      </a:cubicBezTo>
                      <a:lnTo>
                        <a:pt x="617135" y="0"/>
                      </a:lnTo>
                      <a:lnTo>
                        <a:pt x="826688" y="10582"/>
                      </a:lnTo>
                      <a:cubicBezTo>
                        <a:pt x="2087164" y="138590"/>
                        <a:pt x="3070786" y="1203102"/>
                        <a:pt x="3070786" y="2497351"/>
                      </a:cubicBezTo>
                      <a:cubicBezTo>
                        <a:pt x="3070786" y="3101334"/>
                        <a:pt x="2856575" y="3655285"/>
                        <a:pt x="2499982" y="408737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7030A0">
                        <a:alpha val="13000"/>
                      </a:srgbClr>
                    </a:gs>
                    <a:gs pos="100000">
                      <a:srgbClr val="67E4D7">
                        <a:alpha val="16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15" name="任意多边形: 形状 214"/>
                <p:cNvSpPr/>
                <p:nvPr/>
              </p:nvSpPr>
              <p:spPr>
                <a:xfrm rot="13595354">
                  <a:off x="1758935" y="418598"/>
                  <a:ext cx="4033795" cy="3726080"/>
                </a:xfrm>
                <a:custGeom>
                  <a:avLst/>
                  <a:gdLst>
                    <a:gd name="connsiteX0" fmla="*/ 3301657 w 4033795"/>
                    <a:gd name="connsiteY0" fmla="*/ 2993942 h 3726080"/>
                    <a:gd name="connsiteX1" fmla="*/ 1534120 w 4033795"/>
                    <a:gd name="connsiteY1" fmla="*/ 3726080 h 3726080"/>
                    <a:gd name="connsiteX2" fmla="*/ 136528 w 4033795"/>
                    <a:gd name="connsiteY2" fmla="*/ 3299175 h 3726080"/>
                    <a:gd name="connsiteX3" fmla="*/ 131588 w 4033795"/>
                    <a:gd name="connsiteY3" fmla="*/ 3295480 h 3726080"/>
                    <a:gd name="connsiteX4" fmla="*/ 112381 w 4033795"/>
                    <a:gd name="connsiteY4" fmla="*/ 3243001 h 3726080"/>
                    <a:gd name="connsiteX5" fmla="*/ 0 w 4033795"/>
                    <a:gd name="connsiteY5" fmla="*/ 2499675 h 3726080"/>
                    <a:gd name="connsiteX6" fmla="*/ 2499675 w 4033795"/>
                    <a:gd name="connsiteY6" fmla="*/ 0 h 3726080"/>
                    <a:gd name="connsiteX7" fmla="*/ 3897267 w 4033795"/>
                    <a:gd name="connsiteY7" fmla="*/ 426905 h 3726080"/>
                    <a:gd name="connsiteX8" fmla="*/ 3902207 w 4033795"/>
                    <a:gd name="connsiteY8" fmla="*/ 430599 h 3726080"/>
                    <a:gd name="connsiteX9" fmla="*/ 3921414 w 4033795"/>
                    <a:gd name="connsiteY9" fmla="*/ 483078 h 3726080"/>
                    <a:gd name="connsiteX10" fmla="*/ 4033795 w 4033795"/>
                    <a:gd name="connsiteY10" fmla="*/ 1226405 h 3726080"/>
                    <a:gd name="connsiteX11" fmla="*/ 3301657 w 4033795"/>
                    <a:gd name="connsiteY11" fmla="*/ 2993942 h 3726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033795" h="3726080">
                      <a:moveTo>
                        <a:pt x="3301657" y="2993942"/>
                      </a:moveTo>
                      <a:cubicBezTo>
                        <a:pt x="2849305" y="3446294"/>
                        <a:pt x="2224386" y="3726080"/>
                        <a:pt x="1534120" y="3726080"/>
                      </a:cubicBezTo>
                      <a:cubicBezTo>
                        <a:pt x="1016421" y="3726080"/>
                        <a:pt x="535479" y="3568700"/>
                        <a:pt x="136528" y="3299175"/>
                      </a:cubicBezTo>
                      <a:lnTo>
                        <a:pt x="131588" y="3295480"/>
                      </a:lnTo>
                      <a:lnTo>
                        <a:pt x="112381" y="3243001"/>
                      </a:lnTo>
                      <a:cubicBezTo>
                        <a:pt x="39345" y="3008185"/>
                        <a:pt x="0" y="2758525"/>
                        <a:pt x="0" y="2499675"/>
                      </a:cubicBezTo>
                      <a:cubicBezTo>
                        <a:pt x="0" y="1119143"/>
                        <a:pt x="1119143" y="0"/>
                        <a:pt x="2499675" y="0"/>
                      </a:cubicBezTo>
                      <a:cubicBezTo>
                        <a:pt x="3017374" y="0"/>
                        <a:pt x="3498316" y="157380"/>
                        <a:pt x="3897267" y="426905"/>
                      </a:cubicBezTo>
                      <a:lnTo>
                        <a:pt x="3902207" y="430599"/>
                      </a:lnTo>
                      <a:lnTo>
                        <a:pt x="3921414" y="483078"/>
                      </a:lnTo>
                      <a:cubicBezTo>
                        <a:pt x="3994450" y="717895"/>
                        <a:pt x="4033795" y="967555"/>
                        <a:pt x="4033795" y="1226405"/>
                      </a:cubicBezTo>
                      <a:cubicBezTo>
                        <a:pt x="4033795" y="1916670"/>
                        <a:pt x="3754009" y="2541589"/>
                        <a:pt x="3301657" y="299394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5D061">
                        <a:alpha val="10000"/>
                      </a:srgbClr>
                    </a:gs>
                    <a:gs pos="59000">
                      <a:srgbClr val="7030A0">
                        <a:alpha val="10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16" name="任意多边形: 形状 215"/>
                <p:cNvSpPr/>
                <p:nvPr/>
              </p:nvSpPr>
              <p:spPr>
                <a:xfrm rot="13595354">
                  <a:off x="459638" y="2412914"/>
                  <a:ext cx="4293308" cy="2598139"/>
                </a:xfrm>
                <a:custGeom>
                  <a:avLst/>
                  <a:gdLst>
                    <a:gd name="connsiteX0" fmla="*/ 4128096 w 4293308"/>
                    <a:gd name="connsiteY0" fmla="*/ 1866001 h 2598139"/>
                    <a:gd name="connsiteX1" fmla="*/ 2360559 w 4293308"/>
                    <a:gd name="connsiteY1" fmla="*/ 2598139 h 2598139"/>
                    <a:gd name="connsiteX2" fmla="*/ 57321 w 4293308"/>
                    <a:gd name="connsiteY2" fmla="*/ 1071450 h 2598139"/>
                    <a:gd name="connsiteX3" fmla="*/ 0 w 4293308"/>
                    <a:gd name="connsiteY3" fmla="*/ 914837 h 2598139"/>
                    <a:gd name="connsiteX4" fmla="*/ 3878 w 4293308"/>
                    <a:gd name="connsiteY4" fmla="*/ 909650 h 2598139"/>
                    <a:gd name="connsiteX5" fmla="*/ 1932749 w 4293308"/>
                    <a:gd name="connsiteY5" fmla="*/ 0 h 2598139"/>
                    <a:gd name="connsiteX6" fmla="*/ 4235987 w 4293308"/>
                    <a:gd name="connsiteY6" fmla="*/ 1526688 h 2598139"/>
                    <a:gd name="connsiteX7" fmla="*/ 4293308 w 4293308"/>
                    <a:gd name="connsiteY7" fmla="*/ 1683302 h 2598139"/>
                    <a:gd name="connsiteX8" fmla="*/ 4289429 w 4293308"/>
                    <a:gd name="connsiteY8" fmla="*/ 1688489 h 2598139"/>
                    <a:gd name="connsiteX9" fmla="*/ 4128096 w 4293308"/>
                    <a:gd name="connsiteY9" fmla="*/ 1866001 h 259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293308" h="2598139">
                      <a:moveTo>
                        <a:pt x="4128096" y="1866001"/>
                      </a:moveTo>
                      <a:cubicBezTo>
                        <a:pt x="3675744" y="2318353"/>
                        <a:pt x="3050825" y="2598139"/>
                        <a:pt x="2360559" y="2598139"/>
                      </a:cubicBezTo>
                      <a:cubicBezTo>
                        <a:pt x="1325160" y="2598139"/>
                        <a:pt x="436792" y="1968621"/>
                        <a:pt x="57321" y="1071450"/>
                      </a:cubicBezTo>
                      <a:lnTo>
                        <a:pt x="0" y="914837"/>
                      </a:lnTo>
                      <a:lnTo>
                        <a:pt x="3878" y="909650"/>
                      </a:lnTo>
                      <a:cubicBezTo>
                        <a:pt x="462356" y="354103"/>
                        <a:pt x="1156200" y="0"/>
                        <a:pt x="1932749" y="0"/>
                      </a:cubicBezTo>
                      <a:cubicBezTo>
                        <a:pt x="2968148" y="0"/>
                        <a:pt x="3856516" y="629518"/>
                        <a:pt x="4235987" y="1526688"/>
                      </a:cubicBezTo>
                      <a:lnTo>
                        <a:pt x="4293308" y="1683302"/>
                      </a:lnTo>
                      <a:lnTo>
                        <a:pt x="4289429" y="1688489"/>
                      </a:lnTo>
                      <a:cubicBezTo>
                        <a:pt x="4238488" y="1750217"/>
                        <a:pt x="4184640" y="1809457"/>
                        <a:pt x="4128096" y="1866001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2FA6C4">
                        <a:alpha val="13000"/>
                      </a:srgbClr>
                    </a:gs>
                    <a:gs pos="100000">
                      <a:srgbClr val="23508B">
                        <a:alpha val="13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</p:grpSp>
          <p:sp>
            <p:nvSpPr>
              <p:cNvPr id="213" name="椭圆 212"/>
              <p:cNvSpPr/>
              <p:nvPr/>
            </p:nvSpPr>
            <p:spPr>
              <a:xfrm rot="8004646">
                <a:off x="-4830123" y="3078286"/>
                <a:ext cx="5398083" cy="5398082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alpha val="54000"/>
                    </a:schemeClr>
                  </a:gs>
                  <a:gs pos="66000">
                    <a:srgbClr val="880068"/>
                  </a:gs>
                </a:gsLst>
                <a:lin ang="5400000" scaled="1"/>
              </a:gradFill>
              <a:ln w="12700">
                <a:gradFill>
                  <a:gsLst>
                    <a:gs pos="0">
                      <a:schemeClr val="bg1">
                        <a:alpha val="54000"/>
                      </a:schemeClr>
                    </a:gs>
                    <a:gs pos="100000">
                      <a:schemeClr val="bg1">
                        <a:alpha val="5400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210" name="文本框 209"/>
            <p:cNvSpPr txBox="1"/>
            <p:nvPr/>
          </p:nvSpPr>
          <p:spPr>
            <a:xfrm>
              <a:off x="1850938" y="2016763"/>
              <a:ext cx="1485341" cy="11842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dirty="0">
                  <a:solidFill>
                    <a:schemeClr val="bg1"/>
                  </a:solidFill>
                  <a:latin typeface="+mj-ea"/>
                  <a:ea typeface="+mj-ea"/>
                </a:rPr>
                <a:t>智慧城市</a:t>
              </a:r>
            </a:p>
          </p:txBody>
        </p:sp>
      </p:grpSp>
      <p:grpSp>
        <p:nvGrpSpPr>
          <p:cNvPr id="217" name="组合 216"/>
          <p:cNvGrpSpPr/>
          <p:nvPr/>
        </p:nvGrpSpPr>
        <p:grpSpPr>
          <a:xfrm>
            <a:off x="230728" y="1786756"/>
            <a:ext cx="2140916" cy="2144706"/>
            <a:chOff x="1020201" y="1668750"/>
            <a:chExt cx="1928043" cy="1952388"/>
          </a:xfrm>
        </p:grpSpPr>
        <p:grpSp>
          <p:nvGrpSpPr>
            <p:cNvPr id="218" name="组合 217"/>
            <p:cNvGrpSpPr/>
            <p:nvPr/>
          </p:nvGrpSpPr>
          <p:grpSpPr>
            <a:xfrm>
              <a:off x="1025152" y="1668750"/>
              <a:ext cx="1923092" cy="1952388"/>
              <a:chOff x="-6381795" y="2826539"/>
              <a:chExt cx="5943254" cy="6033794"/>
            </a:xfrm>
          </p:grpSpPr>
          <p:sp>
            <p:nvSpPr>
              <p:cNvPr id="220" name="椭圆 219"/>
              <p:cNvSpPr/>
              <p:nvPr/>
            </p:nvSpPr>
            <p:spPr>
              <a:xfrm rot="21449694">
                <a:off x="-6381795" y="3194068"/>
                <a:ext cx="5413068" cy="5413069"/>
              </a:xfrm>
              <a:prstGeom prst="ellipse">
                <a:avLst/>
              </a:prstGeom>
              <a:gradFill flip="none" rotWithShape="1">
                <a:gsLst>
                  <a:gs pos="0">
                    <a:srgbClr val="2FA6C4"/>
                  </a:gs>
                  <a:gs pos="61000">
                    <a:srgbClr val="23508B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grpSp>
            <p:nvGrpSpPr>
              <p:cNvPr id="221" name="组合 220"/>
              <p:cNvGrpSpPr/>
              <p:nvPr/>
            </p:nvGrpSpPr>
            <p:grpSpPr>
              <a:xfrm>
                <a:off x="-5885100" y="2826539"/>
                <a:ext cx="5446559" cy="6033794"/>
                <a:chOff x="25241" y="264741"/>
                <a:chExt cx="5049475" cy="5593897"/>
              </a:xfrm>
            </p:grpSpPr>
            <p:sp>
              <p:nvSpPr>
                <p:cNvPr id="223" name="任意多边形: 形状 222"/>
                <p:cNvSpPr/>
                <p:nvPr/>
              </p:nvSpPr>
              <p:spPr>
                <a:xfrm rot="13560757">
                  <a:off x="1470147" y="1397823"/>
                  <a:ext cx="3070786" cy="4138351"/>
                </a:xfrm>
                <a:custGeom>
                  <a:avLst/>
                  <a:gdLst>
                    <a:gd name="connsiteX0" fmla="*/ 2453652 w 3070786"/>
                    <a:gd name="connsiteY0" fmla="*/ 4138352 h 4138352"/>
                    <a:gd name="connsiteX1" fmla="*/ 2244099 w 3070786"/>
                    <a:gd name="connsiteY1" fmla="*/ 4127770 h 4138352"/>
                    <a:gd name="connsiteX2" fmla="*/ 0 w 3070786"/>
                    <a:gd name="connsiteY2" fmla="*/ 1641000 h 4138352"/>
                    <a:gd name="connsiteX3" fmla="*/ 570805 w 3070786"/>
                    <a:gd name="connsiteY3" fmla="*/ 50976 h 4138352"/>
                    <a:gd name="connsiteX4" fmla="*/ 617135 w 3070786"/>
                    <a:gd name="connsiteY4" fmla="*/ 0 h 4138352"/>
                    <a:gd name="connsiteX5" fmla="*/ 826688 w 3070786"/>
                    <a:gd name="connsiteY5" fmla="*/ 10582 h 4138352"/>
                    <a:gd name="connsiteX6" fmla="*/ 3070786 w 3070786"/>
                    <a:gd name="connsiteY6" fmla="*/ 2497351 h 4138352"/>
                    <a:gd name="connsiteX7" fmla="*/ 2499982 w 3070786"/>
                    <a:gd name="connsiteY7" fmla="*/ 4087376 h 4138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070786" h="4138352">
                      <a:moveTo>
                        <a:pt x="2453652" y="4138352"/>
                      </a:moveTo>
                      <a:lnTo>
                        <a:pt x="2244099" y="4127770"/>
                      </a:lnTo>
                      <a:cubicBezTo>
                        <a:pt x="983623" y="3999762"/>
                        <a:pt x="1" y="2935249"/>
                        <a:pt x="0" y="1641000"/>
                      </a:cubicBezTo>
                      <a:cubicBezTo>
                        <a:pt x="1" y="1037018"/>
                        <a:pt x="214212" y="483067"/>
                        <a:pt x="570805" y="50976"/>
                      </a:cubicBezTo>
                      <a:lnTo>
                        <a:pt x="617135" y="0"/>
                      </a:lnTo>
                      <a:lnTo>
                        <a:pt x="826688" y="10582"/>
                      </a:lnTo>
                      <a:cubicBezTo>
                        <a:pt x="2087164" y="138590"/>
                        <a:pt x="3070786" y="1203102"/>
                        <a:pt x="3070786" y="2497351"/>
                      </a:cubicBezTo>
                      <a:cubicBezTo>
                        <a:pt x="3070786" y="3101334"/>
                        <a:pt x="2856575" y="3655285"/>
                        <a:pt x="2499982" y="408737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7030A0">
                        <a:alpha val="13000"/>
                      </a:srgbClr>
                    </a:gs>
                    <a:gs pos="100000">
                      <a:srgbClr val="67E4D7">
                        <a:alpha val="16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24" name="任意多边形: 形状 223"/>
                <p:cNvSpPr/>
                <p:nvPr/>
              </p:nvSpPr>
              <p:spPr>
                <a:xfrm rot="13595354">
                  <a:off x="-128617" y="418598"/>
                  <a:ext cx="4033795" cy="3726080"/>
                </a:xfrm>
                <a:custGeom>
                  <a:avLst/>
                  <a:gdLst>
                    <a:gd name="connsiteX0" fmla="*/ 3301657 w 4033795"/>
                    <a:gd name="connsiteY0" fmla="*/ 2993942 h 3726080"/>
                    <a:gd name="connsiteX1" fmla="*/ 1534120 w 4033795"/>
                    <a:gd name="connsiteY1" fmla="*/ 3726080 h 3726080"/>
                    <a:gd name="connsiteX2" fmla="*/ 136528 w 4033795"/>
                    <a:gd name="connsiteY2" fmla="*/ 3299175 h 3726080"/>
                    <a:gd name="connsiteX3" fmla="*/ 131588 w 4033795"/>
                    <a:gd name="connsiteY3" fmla="*/ 3295480 h 3726080"/>
                    <a:gd name="connsiteX4" fmla="*/ 112381 w 4033795"/>
                    <a:gd name="connsiteY4" fmla="*/ 3243001 h 3726080"/>
                    <a:gd name="connsiteX5" fmla="*/ 0 w 4033795"/>
                    <a:gd name="connsiteY5" fmla="*/ 2499675 h 3726080"/>
                    <a:gd name="connsiteX6" fmla="*/ 2499675 w 4033795"/>
                    <a:gd name="connsiteY6" fmla="*/ 0 h 3726080"/>
                    <a:gd name="connsiteX7" fmla="*/ 3897267 w 4033795"/>
                    <a:gd name="connsiteY7" fmla="*/ 426905 h 3726080"/>
                    <a:gd name="connsiteX8" fmla="*/ 3902207 w 4033795"/>
                    <a:gd name="connsiteY8" fmla="*/ 430599 h 3726080"/>
                    <a:gd name="connsiteX9" fmla="*/ 3921414 w 4033795"/>
                    <a:gd name="connsiteY9" fmla="*/ 483078 h 3726080"/>
                    <a:gd name="connsiteX10" fmla="*/ 4033795 w 4033795"/>
                    <a:gd name="connsiteY10" fmla="*/ 1226405 h 3726080"/>
                    <a:gd name="connsiteX11" fmla="*/ 3301657 w 4033795"/>
                    <a:gd name="connsiteY11" fmla="*/ 2993942 h 3726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033795" h="3726080">
                      <a:moveTo>
                        <a:pt x="3301657" y="2993942"/>
                      </a:moveTo>
                      <a:cubicBezTo>
                        <a:pt x="2849305" y="3446294"/>
                        <a:pt x="2224386" y="3726080"/>
                        <a:pt x="1534120" y="3726080"/>
                      </a:cubicBezTo>
                      <a:cubicBezTo>
                        <a:pt x="1016421" y="3726080"/>
                        <a:pt x="535479" y="3568700"/>
                        <a:pt x="136528" y="3299175"/>
                      </a:cubicBezTo>
                      <a:lnTo>
                        <a:pt x="131588" y="3295480"/>
                      </a:lnTo>
                      <a:lnTo>
                        <a:pt x="112381" y="3243001"/>
                      </a:lnTo>
                      <a:cubicBezTo>
                        <a:pt x="39345" y="3008185"/>
                        <a:pt x="0" y="2758525"/>
                        <a:pt x="0" y="2499675"/>
                      </a:cubicBezTo>
                      <a:cubicBezTo>
                        <a:pt x="0" y="1119143"/>
                        <a:pt x="1119143" y="0"/>
                        <a:pt x="2499675" y="0"/>
                      </a:cubicBezTo>
                      <a:cubicBezTo>
                        <a:pt x="3017374" y="0"/>
                        <a:pt x="3498316" y="157380"/>
                        <a:pt x="3897267" y="426905"/>
                      </a:cubicBezTo>
                      <a:lnTo>
                        <a:pt x="3902207" y="430599"/>
                      </a:lnTo>
                      <a:lnTo>
                        <a:pt x="3921414" y="483078"/>
                      </a:lnTo>
                      <a:cubicBezTo>
                        <a:pt x="3994450" y="717895"/>
                        <a:pt x="4033795" y="967555"/>
                        <a:pt x="4033795" y="1226405"/>
                      </a:cubicBezTo>
                      <a:cubicBezTo>
                        <a:pt x="4033795" y="1916670"/>
                        <a:pt x="3754009" y="2541589"/>
                        <a:pt x="3301657" y="299394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5D061">
                        <a:alpha val="10000"/>
                      </a:srgbClr>
                    </a:gs>
                    <a:gs pos="59000">
                      <a:srgbClr val="7030A0">
                        <a:alpha val="10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25" name="任意多边形: 形状 224"/>
                <p:cNvSpPr/>
                <p:nvPr/>
              </p:nvSpPr>
              <p:spPr>
                <a:xfrm rot="13595354">
                  <a:off x="459638" y="2412914"/>
                  <a:ext cx="4293308" cy="2598139"/>
                </a:xfrm>
                <a:custGeom>
                  <a:avLst/>
                  <a:gdLst>
                    <a:gd name="connsiteX0" fmla="*/ 4128096 w 4293308"/>
                    <a:gd name="connsiteY0" fmla="*/ 1866001 h 2598139"/>
                    <a:gd name="connsiteX1" fmla="*/ 2360559 w 4293308"/>
                    <a:gd name="connsiteY1" fmla="*/ 2598139 h 2598139"/>
                    <a:gd name="connsiteX2" fmla="*/ 57321 w 4293308"/>
                    <a:gd name="connsiteY2" fmla="*/ 1071450 h 2598139"/>
                    <a:gd name="connsiteX3" fmla="*/ 0 w 4293308"/>
                    <a:gd name="connsiteY3" fmla="*/ 914837 h 2598139"/>
                    <a:gd name="connsiteX4" fmla="*/ 3878 w 4293308"/>
                    <a:gd name="connsiteY4" fmla="*/ 909650 h 2598139"/>
                    <a:gd name="connsiteX5" fmla="*/ 1932749 w 4293308"/>
                    <a:gd name="connsiteY5" fmla="*/ 0 h 2598139"/>
                    <a:gd name="connsiteX6" fmla="*/ 4235987 w 4293308"/>
                    <a:gd name="connsiteY6" fmla="*/ 1526688 h 2598139"/>
                    <a:gd name="connsiteX7" fmla="*/ 4293308 w 4293308"/>
                    <a:gd name="connsiteY7" fmla="*/ 1683302 h 2598139"/>
                    <a:gd name="connsiteX8" fmla="*/ 4289429 w 4293308"/>
                    <a:gd name="connsiteY8" fmla="*/ 1688489 h 2598139"/>
                    <a:gd name="connsiteX9" fmla="*/ 4128096 w 4293308"/>
                    <a:gd name="connsiteY9" fmla="*/ 1866001 h 259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293308" h="2598139">
                      <a:moveTo>
                        <a:pt x="4128096" y="1866001"/>
                      </a:moveTo>
                      <a:cubicBezTo>
                        <a:pt x="3675744" y="2318353"/>
                        <a:pt x="3050825" y="2598139"/>
                        <a:pt x="2360559" y="2598139"/>
                      </a:cubicBezTo>
                      <a:cubicBezTo>
                        <a:pt x="1325160" y="2598139"/>
                        <a:pt x="436792" y="1968621"/>
                        <a:pt x="57321" y="1071450"/>
                      </a:cubicBezTo>
                      <a:lnTo>
                        <a:pt x="0" y="914837"/>
                      </a:lnTo>
                      <a:lnTo>
                        <a:pt x="3878" y="909650"/>
                      </a:lnTo>
                      <a:cubicBezTo>
                        <a:pt x="462356" y="354103"/>
                        <a:pt x="1156200" y="0"/>
                        <a:pt x="1932749" y="0"/>
                      </a:cubicBezTo>
                      <a:cubicBezTo>
                        <a:pt x="2968148" y="0"/>
                        <a:pt x="3856516" y="629518"/>
                        <a:pt x="4235987" y="1526688"/>
                      </a:cubicBezTo>
                      <a:lnTo>
                        <a:pt x="4293308" y="1683302"/>
                      </a:lnTo>
                      <a:lnTo>
                        <a:pt x="4289429" y="1688489"/>
                      </a:lnTo>
                      <a:cubicBezTo>
                        <a:pt x="4238488" y="1750217"/>
                        <a:pt x="4184640" y="1809457"/>
                        <a:pt x="4128096" y="1866001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2FA6C4">
                        <a:alpha val="13000"/>
                      </a:srgbClr>
                    </a:gs>
                    <a:gs pos="100000">
                      <a:srgbClr val="23508B">
                        <a:alpha val="13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</p:grpSp>
          <p:sp>
            <p:nvSpPr>
              <p:cNvPr id="222" name="椭圆 221"/>
              <p:cNvSpPr/>
              <p:nvPr/>
            </p:nvSpPr>
            <p:spPr>
              <a:xfrm rot="8004646">
                <a:off x="-6372993" y="3162250"/>
                <a:ext cx="5398083" cy="5398082"/>
              </a:xfrm>
              <a:prstGeom prst="ellipse">
                <a:avLst/>
              </a:prstGeom>
              <a:solidFill>
                <a:schemeClr val="bg1"/>
              </a:solidFill>
              <a:ln w="12700">
                <a:gradFill>
                  <a:gsLst>
                    <a:gs pos="0">
                      <a:schemeClr val="bg1">
                        <a:alpha val="54000"/>
                      </a:schemeClr>
                    </a:gs>
                    <a:gs pos="100000">
                      <a:schemeClr val="bg1">
                        <a:alpha val="5400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219" name="文本框 218"/>
            <p:cNvSpPr txBox="1"/>
            <p:nvPr/>
          </p:nvSpPr>
          <p:spPr>
            <a:xfrm>
              <a:off x="1020201" y="2069342"/>
              <a:ext cx="1791778" cy="12047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rgbClr val="880068"/>
                  </a:solidFill>
                  <a:latin typeface="+mj-ea"/>
                  <a:ea typeface="+mj-ea"/>
                </a:rPr>
                <a:t>数据</a:t>
              </a:r>
              <a:endParaRPr lang="en-US" altLang="zh-CN" sz="4000" b="1" dirty="0">
                <a:solidFill>
                  <a:srgbClr val="880068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 sz="4000" b="1" dirty="0">
                  <a:solidFill>
                    <a:srgbClr val="880068"/>
                  </a:solidFill>
                  <a:latin typeface="+mj-ea"/>
                  <a:ea typeface="+mj-ea"/>
                </a:rPr>
                <a:t>处理</a:t>
              </a:r>
              <a:endParaRPr lang="en-US" altLang="zh-CN" sz="4000" b="1" dirty="0">
                <a:solidFill>
                  <a:srgbClr val="880068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2508198" y="1764067"/>
            <a:ext cx="92916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zh-CN" alt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         对代码</a:t>
            </a:r>
            <a:r>
              <a:rPr lang="en-US" altLang="zh-CN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2-2</a:t>
            </a:r>
            <a:r>
              <a:rPr lang="zh-CN" alt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中的</a:t>
            </a:r>
            <a:r>
              <a:rPr lang="en-US" altLang="zh-CN" sz="28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MyMatrix</a:t>
            </a:r>
            <a:r>
              <a:rPr lang="zh-CN" alt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类可以添加</a:t>
            </a:r>
            <a:r>
              <a:rPr lang="en-US" altLang="zh-CN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__</a:t>
            </a:r>
            <a:r>
              <a:rPr lang="en-US" altLang="zh-CN" sz="28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mul</a:t>
            </a:r>
            <a:r>
              <a:rPr lang="en-US" altLang="zh-CN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__</a:t>
            </a:r>
            <a:r>
              <a:rPr lang="zh-CN" alt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内置方法，实现两个矩阵的乘积运算，</a:t>
            </a:r>
            <a:r>
              <a:rPr lang="zh-CN" alt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如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代码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2-3</a:t>
            </a:r>
            <a:r>
              <a:rPr lang="zh-CN" alt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所示</a:t>
            </a:r>
            <a:r>
              <a:rPr lang="zh-CN" alt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。</a:t>
            </a:r>
            <a:endParaRPr lang="en-US" altLang="zh-CN" sz="2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95BD1719-DE94-4DE0-94E7-0C811578BA4D}"/>
              </a:ext>
            </a:extLst>
          </p:cNvPr>
          <p:cNvSpPr txBox="1"/>
          <p:nvPr/>
        </p:nvSpPr>
        <p:spPr>
          <a:xfrm>
            <a:off x="8525067" y="312553"/>
            <a:ext cx="1812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880068"/>
                </a:solidFill>
                <a:latin typeface="+mn-ea"/>
              </a:defRPr>
            </a:lvl1pPr>
          </a:lstStyle>
          <a:p>
            <a:r>
              <a:rPr lang="en-US" altLang="zh-CN" dirty="0"/>
              <a:t>Python</a:t>
            </a:r>
            <a:r>
              <a:rPr lang="zh-CN" altLang="en-US" dirty="0"/>
              <a:t>编程基础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A5809942-E2EA-44EC-B87E-86DCE108DE70}"/>
              </a:ext>
            </a:extLst>
          </p:cNvPr>
          <p:cNvSpPr txBox="1"/>
          <p:nvPr/>
        </p:nvSpPr>
        <p:spPr>
          <a:xfrm>
            <a:off x="10296044" y="164005"/>
            <a:ext cx="1883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rgbClr val="880068">
                    <a:alpha val="34000"/>
                  </a:srgbClr>
                </a:solidFill>
                <a:latin typeface="+mn-ea"/>
              </a:defRPr>
            </a:lvl1pPr>
          </a:lstStyle>
          <a:p>
            <a:r>
              <a:rPr lang="en-US" altLang="zh-CN" dirty="0"/>
              <a:t>Python</a:t>
            </a:r>
            <a:r>
              <a:rPr lang="zh-CN" altLang="en-US" dirty="0"/>
              <a:t>内置模块和第三方工具包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09AE864-4FC7-4A3F-AAC6-53975A5C9AEA}"/>
              </a:ext>
            </a:extLst>
          </p:cNvPr>
          <p:cNvSpPr txBox="1"/>
          <p:nvPr/>
        </p:nvSpPr>
        <p:spPr>
          <a:xfrm>
            <a:off x="357188" y="224926"/>
            <a:ext cx="583097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寻找方法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D864475-FF86-435F-8100-F8D479A36A69}"/>
              </a:ext>
            </a:extLst>
          </p:cNvPr>
          <p:cNvSpPr txBox="1"/>
          <p:nvPr/>
        </p:nvSpPr>
        <p:spPr>
          <a:xfrm>
            <a:off x="3643799" y="3443594"/>
            <a:ext cx="7384678" cy="919401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代码</a:t>
            </a:r>
            <a:r>
              <a:rPr lang="en-US" altLang="zh-CN" sz="2400" dirty="0">
                <a:solidFill>
                  <a:schemeClr val="bg1"/>
                </a:solidFill>
              </a:rPr>
              <a:t>2-3  </a:t>
            </a:r>
            <a:r>
              <a:rPr lang="zh-CN" altLang="en-US" sz="2400" dirty="0">
                <a:solidFill>
                  <a:schemeClr val="bg1"/>
                </a:solidFill>
              </a:rPr>
              <a:t>矩阵乘积程序示例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（</a:t>
            </a:r>
            <a:r>
              <a:rPr lang="zh-CN" altLang="en-US" sz="2400" dirty="0">
                <a:solidFill>
                  <a:schemeClr val="bg1"/>
                </a:solidFill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实现及运行结果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3931931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30300"/>
            </a:gs>
            <a:gs pos="100000">
              <a:srgbClr val="04030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5047" y="-754921"/>
            <a:ext cx="13913700" cy="9356499"/>
            <a:chOff x="5047" y="-754921"/>
            <a:chExt cx="13913700" cy="9356499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47" y="22321"/>
              <a:ext cx="12186953" cy="6816630"/>
            </a:xfrm>
            <a:prstGeom prst="rect">
              <a:avLst/>
            </a:prstGeom>
          </p:spPr>
        </p:pic>
        <p:pic>
          <p:nvPicPr>
            <p:cNvPr id="33" name="图片 11"/>
            <p:cNvPicPr>
              <a:picLocks noChangeAspect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933456" y="-38438"/>
              <a:ext cx="11291215" cy="70570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1" name="图片 40" descr="蓝色的天空和建筑&#10;&#10;描述已自动生成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399" t="38451" r="25170"/>
            <a:stretch>
              <a:fillRect/>
            </a:stretch>
          </p:blipFill>
          <p:spPr>
            <a:xfrm>
              <a:off x="9131924" y="0"/>
              <a:ext cx="3060076" cy="5129667"/>
            </a:xfrm>
            <a:custGeom>
              <a:avLst/>
              <a:gdLst>
                <a:gd name="connsiteX0" fmla="*/ 846415 w 3060076"/>
                <a:gd name="connsiteY0" fmla="*/ 0 h 5129667"/>
                <a:gd name="connsiteX1" fmla="*/ 3060076 w 3060076"/>
                <a:gd name="connsiteY1" fmla="*/ 0 h 5129667"/>
                <a:gd name="connsiteX2" fmla="*/ 3060076 w 3060076"/>
                <a:gd name="connsiteY2" fmla="*/ 5129667 h 5129667"/>
                <a:gd name="connsiteX3" fmla="*/ 2682078 w 3060076"/>
                <a:gd name="connsiteY3" fmla="*/ 5129667 h 5129667"/>
                <a:gd name="connsiteX4" fmla="*/ 2673016 w 3060076"/>
                <a:gd name="connsiteY4" fmla="*/ 5128983 h 5129667"/>
                <a:gd name="connsiteX5" fmla="*/ 834176 w 3060076"/>
                <a:gd name="connsiteY5" fmla="*/ 4198444 h 5129667"/>
                <a:gd name="connsiteX6" fmla="*/ 738106 w 3060076"/>
                <a:gd name="connsiteY6" fmla="*/ 113345 h 512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60076" h="5129667">
                  <a:moveTo>
                    <a:pt x="846415" y="0"/>
                  </a:moveTo>
                  <a:lnTo>
                    <a:pt x="3060076" y="0"/>
                  </a:lnTo>
                  <a:lnTo>
                    <a:pt x="3060076" y="5129667"/>
                  </a:lnTo>
                  <a:lnTo>
                    <a:pt x="2682078" y="5129667"/>
                  </a:lnTo>
                  <a:lnTo>
                    <a:pt x="2673016" y="5128983"/>
                  </a:lnTo>
                  <a:cubicBezTo>
                    <a:pt x="1994761" y="5045015"/>
                    <a:pt x="1340524" y="4733689"/>
                    <a:pt x="834176" y="4198444"/>
                  </a:cubicBezTo>
                  <a:cubicBezTo>
                    <a:pt x="-250856" y="3051486"/>
                    <a:pt x="-271607" y="1283503"/>
                    <a:pt x="738106" y="113345"/>
                  </a:cubicBezTo>
                  <a:close/>
                </a:path>
              </a:pathLst>
            </a:custGeom>
          </p:spPr>
        </p:pic>
        <p:sp>
          <p:nvSpPr>
            <p:cNvPr id="45" name="任意多边形: 形状 44"/>
            <p:cNvSpPr/>
            <p:nvPr/>
          </p:nvSpPr>
          <p:spPr>
            <a:xfrm rot="13595354">
              <a:off x="8675101" y="92691"/>
              <a:ext cx="5269913" cy="4504074"/>
            </a:xfrm>
            <a:custGeom>
              <a:avLst/>
              <a:gdLst>
                <a:gd name="connsiteX0" fmla="*/ 5269913 w 5269913"/>
                <a:gd name="connsiteY0" fmla="*/ 2878580 h 4504074"/>
                <a:gd name="connsiteX1" fmla="*/ 3732182 w 5269913"/>
                <a:gd name="connsiteY1" fmla="*/ 4504074 h 4504074"/>
                <a:gd name="connsiteX2" fmla="*/ 0 w 5269913"/>
                <a:gd name="connsiteY2" fmla="*/ 973397 h 4504074"/>
                <a:gd name="connsiteX3" fmla="*/ 72943 w 5269913"/>
                <a:gd name="connsiteY3" fmla="*/ 893139 h 4504074"/>
                <a:gd name="connsiteX4" fmla="*/ 2229171 w 5269913"/>
                <a:gd name="connsiteY4" fmla="*/ 0 h 4504074"/>
                <a:gd name="connsiteX5" fmla="*/ 5262794 w 5269913"/>
                <a:gd name="connsiteY5" fmla="*/ 2737588 h 4504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9913" h="4504074">
                  <a:moveTo>
                    <a:pt x="5269913" y="2878580"/>
                  </a:moveTo>
                  <a:lnTo>
                    <a:pt x="3732182" y="4504074"/>
                  </a:lnTo>
                  <a:lnTo>
                    <a:pt x="0" y="973397"/>
                  </a:lnTo>
                  <a:lnTo>
                    <a:pt x="72943" y="893139"/>
                  </a:lnTo>
                  <a:cubicBezTo>
                    <a:pt x="624770" y="341312"/>
                    <a:pt x="1387112" y="-1"/>
                    <a:pt x="2229171" y="0"/>
                  </a:cubicBezTo>
                  <a:cubicBezTo>
                    <a:pt x="3808033" y="0"/>
                    <a:pt x="5106636" y="1199926"/>
                    <a:pt x="5262794" y="273758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FA6C4"/>
                </a:gs>
                <a:gs pos="83000">
                  <a:srgbClr val="23508B">
                    <a:alpha val="57000"/>
                  </a:srgb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46" name="任意多边形: 形状 45"/>
            <p:cNvSpPr/>
            <p:nvPr/>
          </p:nvSpPr>
          <p:spPr>
            <a:xfrm rot="8160757">
              <a:off x="10483110" y="-754921"/>
              <a:ext cx="2158097" cy="3312237"/>
            </a:xfrm>
            <a:custGeom>
              <a:avLst/>
              <a:gdLst>
                <a:gd name="connsiteX0" fmla="*/ 1497145 w 2158097"/>
                <a:gd name="connsiteY0" fmla="*/ 3312237 h 3312237"/>
                <a:gd name="connsiteX1" fmla="*/ 0 w 2158097"/>
                <a:gd name="connsiteY1" fmla="*/ 1867099 h 3312237"/>
                <a:gd name="connsiteX2" fmla="*/ 1802242 w 2158097"/>
                <a:gd name="connsiteY2" fmla="*/ 0 h 3312237"/>
                <a:gd name="connsiteX3" fmla="*/ 1834104 w 2158097"/>
                <a:gd name="connsiteY3" fmla="*/ 56604 h 3312237"/>
                <a:gd name="connsiteX4" fmla="*/ 2158097 w 2158097"/>
                <a:gd name="connsiteY4" fmla="*/ 1423153 h 3312237"/>
                <a:gd name="connsiteX5" fmla="*/ 1618644 w 2158097"/>
                <a:gd name="connsiteY5" fmla="*/ 3151773 h 33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8097" h="3312237">
                  <a:moveTo>
                    <a:pt x="1497145" y="3312237"/>
                  </a:moveTo>
                  <a:lnTo>
                    <a:pt x="0" y="1867099"/>
                  </a:lnTo>
                  <a:lnTo>
                    <a:pt x="1802242" y="0"/>
                  </a:lnTo>
                  <a:lnTo>
                    <a:pt x="1834104" y="56604"/>
                  </a:lnTo>
                  <a:cubicBezTo>
                    <a:pt x="2041362" y="467381"/>
                    <a:pt x="2158097" y="931634"/>
                    <a:pt x="2158097" y="1423153"/>
                  </a:cubicBezTo>
                  <a:cubicBezTo>
                    <a:pt x="2158097" y="2065404"/>
                    <a:pt x="1958787" y="2661103"/>
                    <a:pt x="1618644" y="3151773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030A0">
                    <a:alpha val="22000"/>
                  </a:srgbClr>
                </a:gs>
                <a:gs pos="100000">
                  <a:srgbClr val="67E4D7">
                    <a:alpha val="16000"/>
                  </a:srgbClr>
                </a:gs>
              </a:gsLst>
              <a:lin ang="8100000" scaled="1"/>
              <a:tileRect/>
            </a:gradFill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47" name="任意多边形: 形状 46"/>
            <p:cNvSpPr/>
            <p:nvPr/>
          </p:nvSpPr>
          <p:spPr>
            <a:xfrm rot="7987039">
              <a:off x="8767993" y="-179817"/>
              <a:ext cx="4579131" cy="4508331"/>
            </a:xfrm>
            <a:custGeom>
              <a:avLst/>
              <a:gdLst>
                <a:gd name="connsiteX0" fmla="*/ 1558511 w 4579131"/>
                <a:gd name="connsiteY0" fmla="*/ 4508331 h 4508331"/>
                <a:gd name="connsiteX1" fmla="*/ 0 w 4579131"/>
                <a:gd name="connsiteY1" fmla="*/ 2843878 h 4508331"/>
                <a:gd name="connsiteX2" fmla="*/ 3037194 w 4579131"/>
                <a:gd name="connsiteY2" fmla="*/ 0 h 4508331"/>
                <a:gd name="connsiteX3" fmla="*/ 3177386 w 4579131"/>
                <a:gd name="connsiteY3" fmla="*/ 16012 h 4508331"/>
                <a:gd name="connsiteX4" fmla="*/ 4413213 w 4579131"/>
                <a:gd name="connsiteY4" fmla="*/ 499814 h 4508331"/>
                <a:gd name="connsiteX5" fmla="*/ 4419216 w 4579131"/>
                <a:gd name="connsiteY5" fmla="*/ 504304 h 4508331"/>
                <a:gd name="connsiteX6" fmla="*/ 4442558 w 4579131"/>
                <a:gd name="connsiteY6" fmla="*/ 568080 h 4508331"/>
                <a:gd name="connsiteX7" fmla="*/ 4579131 w 4579131"/>
                <a:gd name="connsiteY7" fmla="*/ 1471422 h 4508331"/>
                <a:gd name="connsiteX8" fmla="*/ 3689387 w 4579131"/>
                <a:gd name="connsiteY8" fmla="*/ 3619454 h 4508331"/>
                <a:gd name="connsiteX9" fmla="*/ 1851949 w 4579131"/>
                <a:gd name="connsiteY9" fmla="*/ 4493514 h 4508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9131" h="4508331">
                  <a:moveTo>
                    <a:pt x="1558511" y="4508331"/>
                  </a:moveTo>
                  <a:lnTo>
                    <a:pt x="0" y="2843878"/>
                  </a:lnTo>
                  <a:lnTo>
                    <a:pt x="3037194" y="0"/>
                  </a:lnTo>
                  <a:lnTo>
                    <a:pt x="3177386" y="16012"/>
                  </a:lnTo>
                  <a:cubicBezTo>
                    <a:pt x="3629916" y="85158"/>
                    <a:pt x="4049588" y="254155"/>
                    <a:pt x="4413213" y="499814"/>
                  </a:cubicBezTo>
                  <a:lnTo>
                    <a:pt x="4419216" y="504304"/>
                  </a:lnTo>
                  <a:lnTo>
                    <a:pt x="4442558" y="568080"/>
                  </a:lnTo>
                  <a:cubicBezTo>
                    <a:pt x="4531317" y="853445"/>
                    <a:pt x="4579131" y="1156849"/>
                    <a:pt x="4579131" y="1471422"/>
                  </a:cubicBezTo>
                  <a:cubicBezTo>
                    <a:pt x="4579131" y="2310279"/>
                    <a:pt x="4239116" y="3069723"/>
                    <a:pt x="3689387" y="3619454"/>
                  </a:cubicBezTo>
                  <a:cubicBezTo>
                    <a:pt x="3208373" y="4100466"/>
                    <a:pt x="2566797" y="4420917"/>
                    <a:pt x="1851949" y="449351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5D061">
                    <a:alpha val="13000"/>
                  </a:srgbClr>
                </a:gs>
                <a:gs pos="0">
                  <a:srgbClr val="7030A0">
                    <a:alpha val="13000"/>
                  </a:srgbClr>
                </a:gs>
              </a:gsLst>
              <a:lin ang="8100000" scaled="1"/>
              <a:tileRect/>
            </a:gradFill>
            <a:ln>
              <a:solidFill>
                <a:schemeClr val="bg1">
                  <a:alpha val="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49" name="任意多边形: 形状 48"/>
            <p:cNvSpPr/>
            <p:nvPr/>
          </p:nvSpPr>
          <p:spPr>
            <a:xfrm rot="8195354">
              <a:off x="10413949" y="2654433"/>
              <a:ext cx="2940924" cy="2333205"/>
            </a:xfrm>
            <a:custGeom>
              <a:avLst/>
              <a:gdLst>
                <a:gd name="connsiteX0" fmla="*/ 0 w 2940924"/>
                <a:gd name="connsiteY0" fmla="*/ 2273405 h 2333205"/>
                <a:gd name="connsiteX1" fmla="*/ 2150661 w 2940924"/>
                <a:gd name="connsiteY1" fmla="*/ 0 h 2333205"/>
                <a:gd name="connsiteX2" fmla="*/ 2271162 w 2940924"/>
                <a:gd name="connsiteY2" fmla="*/ 117661 h 2333205"/>
                <a:gd name="connsiteX3" fmla="*/ 2871263 w 2940924"/>
                <a:gd name="connsiteY3" fmla="*/ 1031105 h 2333205"/>
                <a:gd name="connsiteX4" fmla="*/ 2940924 w 2940924"/>
                <a:gd name="connsiteY4" fmla="*/ 1221433 h 2333205"/>
                <a:gd name="connsiteX5" fmla="*/ 2936210 w 2940924"/>
                <a:gd name="connsiteY5" fmla="*/ 1227736 h 2333205"/>
                <a:gd name="connsiteX6" fmla="*/ 2740147 w 2940924"/>
                <a:gd name="connsiteY6" fmla="*/ 1443462 h 2333205"/>
                <a:gd name="connsiteX7" fmla="*/ 592115 w 2940924"/>
                <a:gd name="connsiteY7" fmla="*/ 2333205 h 2333205"/>
                <a:gd name="connsiteX8" fmla="*/ 129492 w 2940924"/>
                <a:gd name="connsiteY8" fmla="*/ 2298203 h 2333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40924" h="2333205">
                  <a:moveTo>
                    <a:pt x="0" y="2273405"/>
                  </a:moveTo>
                  <a:lnTo>
                    <a:pt x="2150661" y="0"/>
                  </a:lnTo>
                  <a:lnTo>
                    <a:pt x="2271162" y="117661"/>
                  </a:lnTo>
                  <a:cubicBezTo>
                    <a:pt x="2522643" y="381430"/>
                    <a:pt x="2727151" y="690385"/>
                    <a:pt x="2871263" y="1031105"/>
                  </a:cubicBezTo>
                  <a:lnTo>
                    <a:pt x="2940924" y="1221433"/>
                  </a:lnTo>
                  <a:lnTo>
                    <a:pt x="2936210" y="1227736"/>
                  </a:lnTo>
                  <a:cubicBezTo>
                    <a:pt x="2874303" y="1302752"/>
                    <a:pt x="2808863" y="1374745"/>
                    <a:pt x="2740147" y="1443462"/>
                  </a:cubicBezTo>
                  <a:cubicBezTo>
                    <a:pt x="2190418" y="1993190"/>
                    <a:pt x="1430974" y="2333205"/>
                    <a:pt x="592115" y="2333205"/>
                  </a:cubicBezTo>
                  <a:cubicBezTo>
                    <a:pt x="434829" y="2333205"/>
                    <a:pt x="280335" y="2321252"/>
                    <a:pt x="129492" y="2298203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FA6C4">
                    <a:alpha val="91000"/>
                  </a:srgbClr>
                </a:gs>
                <a:gs pos="100000">
                  <a:srgbClr val="23508B">
                    <a:alpha val="4000"/>
                  </a:srgbClr>
                </a:gs>
              </a:gsLst>
              <a:lin ang="8100000" scaled="1"/>
              <a:tileRect/>
            </a:gradFill>
            <a:ln w="0">
              <a:solidFill>
                <a:schemeClr val="bg1">
                  <a:alpha val="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51" name="任意多边形: 形状 50"/>
            <p:cNvSpPr/>
            <p:nvPr/>
          </p:nvSpPr>
          <p:spPr>
            <a:xfrm rot="8004646">
              <a:off x="9008946" y="-155103"/>
              <a:ext cx="4674625" cy="5144977"/>
            </a:xfrm>
            <a:custGeom>
              <a:avLst/>
              <a:gdLst>
                <a:gd name="connsiteX0" fmla="*/ 1433664 w 4674625"/>
                <a:gd name="connsiteY0" fmla="*/ 5134876 h 5144977"/>
                <a:gd name="connsiteX1" fmla="*/ 0 w 4674625"/>
                <a:gd name="connsiteY1" fmla="*/ 3619389 h 5144977"/>
                <a:gd name="connsiteX2" fmla="*/ 3825956 w 4674625"/>
                <a:gd name="connsiteY2" fmla="*/ 0 h 5144977"/>
                <a:gd name="connsiteX3" fmla="*/ 3980225 w 4674625"/>
                <a:gd name="connsiteY3" fmla="*/ 169739 h 5144977"/>
                <a:gd name="connsiteX4" fmla="*/ 4674625 w 4674625"/>
                <a:gd name="connsiteY4" fmla="*/ 2104051 h 5144977"/>
                <a:gd name="connsiteX5" fmla="*/ 1633700 w 4674625"/>
                <a:gd name="connsiteY5" fmla="*/ 5144977 h 5144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74625" h="5144977">
                  <a:moveTo>
                    <a:pt x="1433664" y="5134876"/>
                  </a:moveTo>
                  <a:lnTo>
                    <a:pt x="0" y="3619389"/>
                  </a:lnTo>
                  <a:lnTo>
                    <a:pt x="3825956" y="0"/>
                  </a:lnTo>
                  <a:lnTo>
                    <a:pt x="3980225" y="169739"/>
                  </a:lnTo>
                  <a:cubicBezTo>
                    <a:pt x="4414031" y="695391"/>
                    <a:pt x="4674625" y="1369288"/>
                    <a:pt x="4674625" y="2104051"/>
                  </a:cubicBezTo>
                  <a:cubicBezTo>
                    <a:pt x="4674625" y="3783508"/>
                    <a:pt x="3313157" y="5144977"/>
                    <a:pt x="1633700" y="5144977"/>
                  </a:cubicBezTo>
                  <a:close/>
                </a:path>
              </a:pathLst>
            </a:custGeom>
            <a:noFill/>
            <a:ln>
              <a:gradFill>
                <a:gsLst>
                  <a:gs pos="0">
                    <a:schemeClr val="bg1">
                      <a:alpha val="54000"/>
                    </a:schemeClr>
                  </a:gs>
                  <a:gs pos="100000">
                    <a:schemeClr val="bg1">
                      <a:alpha val="54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75" name="任意多边形: 形状 74"/>
            <p:cNvSpPr/>
            <p:nvPr/>
          </p:nvSpPr>
          <p:spPr>
            <a:xfrm rot="8004646">
              <a:off x="6007468" y="4261521"/>
              <a:ext cx="4280047" cy="4400068"/>
            </a:xfrm>
            <a:custGeom>
              <a:avLst/>
              <a:gdLst>
                <a:gd name="connsiteX0" fmla="*/ 790531 w 4280047"/>
                <a:gd name="connsiteY0" fmla="*/ 3609537 h 4400068"/>
                <a:gd name="connsiteX1" fmla="*/ 0 w 4280047"/>
                <a:gd name="connsiteY1" fmla="*/ 1701027 h 4400068"/>
                <a:gd name="connsiteX2" fmla="*/ 460954 w 4280047"/>
                <a:gd name="connsiteY2" fmla="*/ 191967 h 4400068"/>
                <a:gd name="connsiteX3" fmla="*/ 604504 w 4280047"/>
                <a:gd name="connsiteY3" fmla="*/ 0 h 4400068"/>
                <a:gd name="connsiteX4" fmla="*/ 4280047 w 4280047"/>
                <a:gd name="connsiteY4" fmla="*/ 3885315 h 4400068"/>
                <a:gd name="connsiteX5" fmla="*/ 4208102 w 4280047"/>
                <a:gd name="connsiteY5" fmla="*/ 3939114 h 4400068"/>
                <a:gd name="connsiteX6" fmla="*/ 2699042 w 4280047"/>
                <a:gd name="connsiteY6" fmla="*/ 4400068 h 4400068"/>
                <a:gd name="connsiteX7" fmla="*/ 790531 w 4280047"/>
                <a:gd name="connsiteY7" fmla="*/ 3609537 h 4400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80047" h="4400068">
                  <a:moveTo>
                    <a:pt x="790531" y="3609537"/>
                  </a:moveTo>
                  <a:cubicBezTo>
                    <a:pt x="302100" y="3121106"/>
                    <a:pt x="0" y="2446346"/>
                    <a:pt x="0" y="1701027"/>
                  </a:cubicBezTo>
                  <a:cubicBezTo>
                    <a:pt x="0" y="1142037"/>
                    <a:pt x="169931" y="622737"/>
                    <a:pt x="460954" y="191967"/>
                  </a:cubicBezTo>
                  <a:lnTo>
                    <a:pt x="604504" y="0"/>
                  </a:lnTo>
                  <a:lnTo>
                    <a:pt x="4280047" y="3885315"/>
                  </a:lnTo>
                  <a:lnTo>
                    <a:pt x="4208102" y="3939114"/>
                  </a:lnTo>
                  <a:cubicBezTo>
                    <a:pt x="3777332" y="4230136"/>
                    <a:pt x="3258032" y="4400068"/>
                    <a:pt x="2699042" y="4400068"/>
                  </a:cubicBezTo>
                  <a:cubicBezTo>
                    <a:pt x="1953722" y="4400068"/>
                    <a:pt x="1278961" y="4097967"/>
                    <a:pt x="790531" y="3609537"/>
                  </a:cubicBezTo>
                  <a:close/>
                </a:path>
              </a:pathLst>
            </a:custGeom>
            <a:noFill/>
            <a:ln w="12700">
              <a:gradFill>
                <a:gsLst>
                  <a:gs pos="0">
                    <a:schemeClr val="bg1">
                      <a:alpha val="54000"/>
                    </a:schemeClr>
                  </a:gs>
                  <a:gs pos="100000">
                    <a:schemeClr val="bg1">
                      <a:alpha val="54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pic>
          <p:nvPicPr>
            <p:cNvPr id="65" name="图片 64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36" t="5323" r="40927" b="64332"/>
            <a:stretch>
              <a:fillRect/>
            </a:stretch>
          </p:blipFill>
          <p:spPr>
            <a:xfrm>
              <a:off x="5461988" y="4613340"/>
              <a:ext cx="5330090" cy="2244660"/>
            </a:xfrm>
            <a:custGeom>
              <a:avLst/>
              <a:gdLst>
                <a:gd name="connsiteX0" fmla="*/ 2738898 w 5330090"/>
                <a:gd name="connsiteY0" fmla="*/ 1048 h 2244660"/>
                <a:gd name="connsiteX1" fmla="*/ 4629986 w 5330090"/>
                <a:gd name="connsiteY1" fmla="*/ 846545 h 2244660"/>
                <a:gd name="connsiteX2" fmla="*/ 5279266 w 5330090"/>
                <a:gd name="connsiteY2" fmla="*/ 2008220 h 2244660"/>
                <a:gd name="connsiteX3" fmla="*/ 5330090 w 5330090"/>
                <a:gd name="connsiteY3" fmla="*/ 2244660 h 2244660"/>
                <a:gd name="connsiteX4" fmla="*/ 0 w 5330090"/>
                <a:gd name="connsiteY4" fmla="*/ 2244660 h 2244660"/>
                <a:gd name="connsiteX5" fmla="*/ 22205 w 5330090"/>
                <a:gd name="connsiteY5" fmla="*/ 2116120 h 2244660"/>
                <a:gd name="connsiteX6" fmla="*/ 803840 w 5330090"/>
                <a:gd name="connsiteY6" fmla="*/ 740392 h 2244660"/>
                <a:gd name="connsiteX7" fmla="*/ 2738898 w 5330090"/>
                <a:gd name="connsiteY7" fmla="*/ 1048 h 2244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30090" h="2244660">
                  <a:moveTo>
                    <a:pt x="2738898" y="1048"/>
                  </a:moveTo>
                  <a:cubicBezTo>
                    <a:pt x="3431294" y="20257"/>
                    <a:pt x="4116362" y="303608"/>
                    <a:pt x="4629986" y="846545"/>
                  </a:cubicBezTo>
                  <a:cubicBezTo>
                    <a:pt x="4951000" y="1185881"/>
                    <a:pt x="5167056" y="1586462"/>
                    <a:pt x="5279266" y="2008220"/>
                  </a:cubicBezTo>
                  <a:lnTo>
                    <a:pt x="5330090" y="2244660"/>
                  </a:lnTo>
                  <a:lnTo>
                    <a:pt x="0" y="2244660"/>
                  </a:lnTo>
                  <a:lnTo>
                    <a:pt x="22205" y="2116120"/>
                  </a:lnTo>
                  <a:cubicBezTo>
                    <a:pt x="135451" y="1607264"/>
                    <a:pt x="396637" y="1125609"/>
                    <a:pt x="803840" y="740392"/>
                  </a:cubicBezTo>
                  <a:cubicBezTo>
                    <a:pt x="1346778" y="226768"/>
                    <a:pt x="2046503" y="-18163"/>
                    <a:pt x="2738898" y="1048"/>
                  </a:cubicBezTo>
                  <a:close/>
                </a:path>
              </a:pathLst>
            </a:custGeom>
          </p:spPr>
        </p:pic>
        <p:sp>
          <p:nvSpPr>
            <p:cNvPr id="67" name="任意多边形: 形状 66"/>
            <p:cNvSpPr/>
            <p:nvPr/>
          </p:nvSpPr>
          <p:spPr>
            <a:xfrm rot="21449694">
              <a:off x="5415928" y="4613953"/>
              <a:ext cx="5325333" cy="2361555"/>
            </a:xfrm>
            <a:custGeom>
              <a:avLst/>
              <a:gdLst>
                <a:gd name="connsiteX0" fmla="*/ 2643189 w 5325333"/>
                <a:gd name="connsiteY0" fmla="*/ 0 h 2361555"/>
                <a:gd name="connsiteX1" fmla="*/ 5294735 w 5325333"/>
                <a:gd name="connsiteY1" fmla="*/ 2161074 h 2361555"/>
                <a:gd name="connsiteX2" fmla="*/ 5325333 w 5325333"/>
                <a:gd name="connsiteY2" fmla="*/ 2361555 h 2361555"/>
                <a:gd name="connsiteX3" fmla="*/ 0 w 5325333"/>
                <a:gd name="connsiteY3" fmla="*/ 2128571 h 2361555"/>
                <a:gd name="connsiteX4" fmla="*/ 58336 w 5325333"/>
                <a:gd name="connsiteY4" fmla="*/ 1901694 h 2361555"/>
                <a:gd name="connsiteX5" fmla="*/ 2643189 w 5325333"/>
                <a:gd name="connsiteY5" fmla="*/ 0 h 236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25333" h="2361555">
                  <a:moveTo>
                    <a:pt x="2643189" y="0"/>
                  </a:moveTo>
                  <a:cubicBezTo>
                    <a:pt x="3951119" y="0"/>
                    <a:pt x="5042361" y="927751"/>
                    <a:pt x="5294735" y="2161074"/>
                  </a:cubicBezTo>
                  <a:lnTo>
                    <a:pt x="5325333" y="2361555"/>
                  </a:lnTo>
                  <a:lnTo>
                    <a:pt x="0" y="2128571"/>
                  </a:lnTo>
                  <a:lnTo>
                    <a:pt x="58336" y="1901694"/>
                  </a:lnTo>
                  <a:cubicBezTo>
                    <a:pt x="401014" y="799949"/>
                    <a:pt x="1428683" y="0"/>
                    <a:pt x="2643189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FA6C4">
                    <a:alpha val="78000"/>
                  </a:srgbClr>
                </a:gs>
                <a:gs pos="61000">
                  <a:srgbClr val="23508B">
                    <a:alpha val="67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69" name="任意多边形: 形状 68"/>
            <p:cNvSpPr/>
            <p:nvPr/>
          </p:nvSpPr>
          <p:spPr>
            <a:xfrm rot="13560757">
              <a:off x="8408923" y="5397332"/>
              <a:ext cx="2112092" cy="2528728"/>
            </a:xfrm>
            <a:custGeom>
              <a:avLst/>
              <a:gdLst>
                <a:gd name="connsiteX0" fmla="*/ 1446427 w 2112092"/>
                <a:gd name="connsiteY0" fmla="*/ 2528728 h 2528728"/>
                <a:gd name="connsiteX1" fmla="*/ 1220395 w 2112092"/>
                <a:gd name="connsiteY1" fmla="*/ 2517314 h 2528728"/>
                <a:gd name="connsiteX2" fmla="*/ 56525 w 2112092"/>
                <a:gd name="connsiteY2" fmla="*/ 2115192 h 2528728"/>
                <a:gd name="connsiteX3" fmla="*/ 0 w 2112092"/>
                <a:gd name="connsiteY3" fmla="*/ 2075759 h 2528728"/>
                <a:gd name="connsiteX4" fmla="*/ 2003654 w 2112092"/>
                <a:gd name="connsiteY4" fmla="*/ 0 h 2528728"/>
                <a:gd name="connsiteX5" fmla="*/ 2005218 w 2112092"/>
                <a:gd name="connsiteY5" fmla="*/ 4577 h 2528728"/>
                <a:gd name="connsiteX6" fmla="*/ 2112092 w 2112092"/>
                <a:gd name="connsiteY6" fmla="*/ 758681 h 2528728"/>
                <a:gd name="connsiteX7" fmla="*/ 1496401 w 2112092"/>
                <a:gd name="connsiteY7" fmla="*/ 2473743 h 2528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2092" h="2528728">
                  <a:moveTo>
                    <a:pt x="1446427" y="2528728"/>
                  </a:moveTo>
                  <a:lnTo>
                    <a:pt x="1220395" y="2517314"/>
                  </a:lnTo>
                  <a:cubicBezTo>
                    <a:pt x="795521" y="2474166"/>
                    <a:pt x="399809" y="2332370"/>
                    <a:pt x="56525" y="2115192"/>
                  </a:cubicBezTo>
                  <a:lnTo>
                    <a:pt x="0" y="2075759"/>
                  </a:lnTo>
                  <a:lnTo>
                    <a:pt x="2003654" y="0"/>
                  </a:lnTo>
                  <a:lnTo>
                    <a:pt x="2005218" y="4577"/>
                  </a:lnTo>
                  <a:cubicBezTo>
                    <a:pt x="2074792" y="243883"/>
                    <a:pt x="2112092" y="496926"/>
                    <a:pt x="2112092" y="758681"/>
                  </a:cubicBezTo>
                  <a:cubicBezTo>
                    <a:pt x="2112092" y="1410161"/>
                    <a:pt x="1881036" y="2007673"/>
                    <a:pt x="1496401" y="2473743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030A0">
                    <a:alpha val="13000"/>
                  </a:srgbClr>
                </a:gs>
                <a:gs pos="100000">
                  <a:srgbClr val="67E4D7">
                    <a:alpha val="16000"/>
                  </a:srgbClr>
                </a:gs>
              </a:gsLst>
              <a:lin ang="8100000" scaled="1"/>
              <a:tileRect/>
            </a:gradFill>
            <a:ln>
              <a:solidFill>
                <a:schemeClr val="bg1">
                  <a:alpha val="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5633441" y="4249146"/>
              <a:ext cx="4553794" cy="4210546"/>
              <a:chOff x="5633441" y="4249146"/>
              <a:chExt cx="4553794" cy="4210546"/>
            </a:xfrm>
          </p:grpSpPr>
          <p:sp>
            <p:nvSpPr>
              <p:cNvPr id="57" name="任意多边形: 形状 56"/>
              <p:cNvSpPr/>
              <p:nvPr/>
            </p:nvSpPr>
            <p:spPr>
              <a:xfrm rot="13595354">
                <a:off x="6120818" y="4393275"/>
                <a:ext cx="4210546" cy="3922288"/>
              </a:xfrm>
              <a:custGeom>
                <a:avLst/>
                <a:gdLst>
                  <a:gd name="connsiteX0" fmla="*/ 3420834 w 4210546"/>
                  <a:gd name="connsiteY0" fmla="*/ 3132576 h 3922288"/>
                  <a:gd name="connsiteX1" fmla="*/ 1514300 w 4210546"/>
                  <a:gd name="connsiteY1" fmla="*/ 3922288 h 3922288"/>
                  <a:gd name="connsiteX2" fmla="*/ 6803 w 4210546"/>
                  <a:gd name="connsiteY2" fmla="*/ 3461812 h 3922288"/>
                  <a:gd name="connsiteX3" fmla="*/ 1475 w 4210546"/>
                  <a:gd name="connsiteY3" fmla="*/ 3457826 h 3922288"/>
                  <a:gd name="connsiteX4" fmla="*/ 0 w 4210546"/>
                  <a:gd name="connsiteY4" fmla="*/ 3453796 h 3922288"/>
                  <a:gd name="connsiteX5" fmla="*/ 3267322 w 4210546"/>
                  <a:gd name="connsiteY5" fmla="*/ 0 h 3922288"/>
                  <a:gd name="connsiteX6" fmla="*/ 3357565 w 4210546"/>
                  <a:gd name="connsiteY6" fmla="*/ 24412 h 3922288"/>
                  <a:gd name="connsiteX7" fmla="*/ 4063281 w 4210546"/>
                  <a:gd name="connsiteY7" fmla="*/ 363670 h 3922288"/>
                  <a:gd name="connsiteX8" fmla="*/ 4068610 w 4210546"/>
                  <a:gd name="connsiteY8" fmla="*/ 367655 h 3922288"/>
                  <a:gd name="connsiteX9" fmla="*/ 4089327 w 4210546"/>
                  <a:gd name="connsiteY9" fmla="*/ 424260 h 3922288"/>
                  <a:gd name="connsiteX10" fmla="*/ 4210546 w 4210546"/>
                  <a:gd name="connsiteY10" fmla="*/ 1226042 h 3922288"/>
                  <a:gd name="connsiteX11" fmla="*/ 3420834 w 4210546"/>
                  <a:gd name="connsiteY11" fmla="*/ 3132576 h 3922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210546" h="3922288">
                    <a:moveTo>
                      <a:pt x="3420834" y="3132576"/>
                    </a:moveTo>
                    <a:cubicBezTo>
                      <a:pt x="2932909" y="3620500"/>
                      <a:pt x="2258847" y="3922288"/>
                      <a:pt x="1514300" y="3922288"/>
                    </a:cubicBezTo>
                    <a:cubicBezTo>
                      <a:pt x="955890" y="3922288"/>
                      <a:pt x="437127" y="3752532"/>
                      <a:pt x="6803" y="3461812"/>
                    </a:cubicBezTo>
                    <a:lnTo>
                      <a:pt x="1475" y="3457826"/>
                    </a:lnTo>
                    <a:lnTo>
                      <a:pt x="0" y="3453796"/>
                    </a:lnTo>
                    <a:lnTo>
                      <a:pt x="3267322" y="0"/>
                    </a:lnTo>
                    <a:lnTo>
                      <a:pt x="3357565" y="24412"/>
                    </a:lnTo>
                    <a:cubicBezTo>
                      <a:pt x="3610848" y="103192"/>
                      <a:pt x="3848120" y="218311"/>
                      <a:pt x="4063281" y="363670"/>
                    </a:cubicBezTo>
                    <a:lnTo>
                      <a:pt x="4068610" y="367655"/>
                    </a:lnTo>
                    <a:lnTo>
                      <a:pt x="4089327" y="424260"/>
                    </a:lnTo>
                    <a:cubicBezTo>
                      <a:pt x="4168107" y="677543"/>
                      <a:pt x="4210546" y="946836"/>
                      <a:pt x="4210546" y="1226042"/>
                    </a:cubicBezTo>
                    <a:cubicBezTo>
                      <a:pt x="4210546" y="1970588"/>
                      <a:pt x="3908758" y="2644650"/>
                      <a:pt x="3420834" y="313257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5D061">
                      <a:alpha val="10000"/>
                    </a:srgbClr>
                  </a:gs>
                  <a:gs pos="100000">
                    <a:srgbClr val="7030A0">
                      <a:alpha val="10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71" name="任意多边形: 形状 70"/>
              <p:cNvSpPr/>
              <p:nvPr/>
            </p:nvSpPr>
            <p:spPr>
              <a:xfrm rot="13595354">
                <a:off x="5483079" y="5852639"/>
                <a:ext cx="2025341" cy="1724618"/>
              </a:xfrm>
              <a:custGeom>
                <a:avLst/>
                <a:gdLst>
                  <a:gd name="connsiteX0" fmla="*/ 1847137 w 2025341"/>
                  <a:gd name="connsiteY0" fmla="*/ 937906 h 1724618"/>
                  <a:gd name="connsiteX1" fmla="*/ 216279 w 2025341"/>
                  <a:gd name="connsiteY1" fmla="*/ 1713698 h 1724618"/>
                  <a:gd name="connsiteX2" fmla="*/ 0 w 2025341"/>
                  <a:gd name="connsiteY2" fmla="*/ 1724618 h 1724618"/>
                  <a:gd name="connsiteX3" fmla="*/ 1631504 w 2025341"/>
                  <a:gd name="connsiteY3" fmla="*/ 0 h 1724618"/>
                  <a:gd name="connsiteX4" fmla="*/ 1677954 w 2025341"/>
                  <a:gd name="connsiteY4" fmla="*/ 60588 h 1724618"/>
                  <a:gd name="connsiteX5" fmla="*/ 1963513 w 2025341"/>
                  <a:gd name="connsiteY5" fmla="*/ 571910 h 1724618"/>
                  <a:gd name="connsiteX6" fmla="*/ 2025341 w 2025341"/>
                  <a:gd name="connsiteY6" fmla="*/ 740839 h 1724618"/>
                  <a:gd name="connsiteX7" fmla="*/ 2021157 w 2025341"/>
                  <a:gd name="connsiteY7" fmla="*/ 746434 h 1724618"/>
                  <a:gd name="connsiteX8" fmla="*/ 1847137 w 2025341"/>
                  <a:gd name="connsiteY8" fmla="*/ 937906 h 1724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25341" h="1724618">
                    <a:moveTo>
                      <a:pt x="1847137" y="937906"/>
                    </a:moveTo>
                    <a:cubicBezTo>
                      <a:pt x="1420203" y="1364839"/>
                      <a:pt x="850758" y="1649263"/>
                      <a:pt x="216279" y="1713698"/>
                    </a:cubicBezTo>
                    <a:lnTo>
                      <a:pt x="0" y="1724618"/>
                    </a:lnTo>
                    <a:lnTo>
                      <a:pt x="1631504" y="0"/>
                    </a:lnTo>
                    <a:lnTo>
                      <a:pt x="1677954" y="60588"/>
                    </a:lnTo>
                    <a:cubicBezTo>
                      <a:pt x="1790723" y="219164"/>
                      <a:pt x="1886766" y="390462"/>
                      <a:pt x="1963513" y="571910"/>
                    </a:cubicBezTo>
                    <a:lnTo>
                      <a:pt x="2025341" y="740839"/>
                    </a:lnTo>
                    <a:lnTo>
                      <a:pt x="2021157" y="746434"/>
                    </a:lnTo>
                    <a:cubicBezTo>
                      <a:pt x="1966210" y="813017"/>
                      <a:pt x="1908128" y="876915"/>
                      <a:pt x="1847137" y="93790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2FA6C4">
                      <a:alpha val="13000"/>
                    </a:srgbClr>
                  </a:gs>
                  <a:gs pos="100000">
                    <a:srgbClr val="23508B">
                      <a:alpha val="13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pic>
          <p:nvPicPr>
            <p:cNvPr id="59" name="图片 58"/>
            <p:cNvPicPr>
              <a:picLocks noChangeAspect="1"/>
            </p:cNvPicPr>
            <p:nvPr/>
          </p:nvPicPr>
          <p:blipFill>
            <a:blip r:embed="rId7">
              <a:alphaModFix amt="58000"/>
            </a:blip>
            <a:srcRect/>
            <a:stretch>
              <a:fillRect/>
            </a:stretch>
          </p:blipFill>
          <p:spPr>
            <a:xfrm>
              <a:off x="7222293" y="2256535"/>
              <a:ext cx="1993565" cy="2030144"/>
            </a:xfrm>
            <a:custGeom>
              <a:avLst/>
              <a:gdLst>
                <a:gd name="connsiteX0" fmla="*/ 0 w 1993565"/>
                <a:gd name="connsiteY0" fmla="*/ 0 h 2030144"/>
                <a:gd name="connsiteX1" fmla="*/ 1993565 w 1993565"/>
                <a:gd name="connsiteY1" fmla="*/ 0 h 2030144"/>
                <a:gd name="connsiteX2" fmla="*/ 1993565 w 1993565"/>
                <a:gd name="connsiteY2" fmla="*/ 2030144 h 2030144"/>
                <a:gd name="connsiteX3" fmla="*/ 0 w 1993565"/>
                <a:gd name="connsiteY3" fmla="*/ 2030144 h 203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3565" h="2030144">
                  <a:moveTo>
                    <a:pt x="0" y="0"/>
                  </a:moveTo>
                  <a:lnTo>
                    <a:pt x="1993565" y="0"/>
                  </a:lnTo>
                  <a:lnTo>
                    <a:pt x="1993565" y="2030144"/>
                  </a:lnTo>
                  <a:lnTo>
                    <a:pt x="0" y="2030144"/>
                  </a:lnTo>
                  <a:close/>
                </a:path>
              </a:pathLst>
            </a:custGeom>
          </p:spPr>
        </p:pic>
        <p:sp>
          <p:nvSpPr>
            <p:cNvPr id="141" name="文本框 140"/>
            <p:cNvSpPr txBox="1"/>
            <p:nvPr/>
          </p:nvSpPr>
          <p:spPr>
            <a:xfrm>
              <a:off x="186475" y="3113054"/>
              <a:ext cx="7642461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800" dirty="0">
                  <a:solidFill>
                    <a:schemeClr val="bg1"/>
                  </a:solidFill>
                  <a:latin typeface="+mj-ea"/>
                  <a:ea typeface="+mj-ea"/>
                </a:rPr>
                <a:t>初识</a:t>
              </a:r>
              <a:r>
                <a:rPr lang="en-US" altLang="zh-CN" sz="6800" dirty="0">
                  <a:solidFill>
                    <a:schemeClr val="bg1"/>
                  </a:solidFill>
                  <a:latin typeface="+mj-ea"/>
                  <a:ea typeface="+mj-ea"/>
                </a:rPr>
                <a:t>Python</a:t>
              </a:r>
              <a:r>
                <a:rPr lang="zh-CN" altLang="en-US" sz="6800" dirty="0">
                  <a:solidFill>
                    <a:schemeClr val="bg1"/>
                  </a:solidFill>
                  <a:latin typeface="+mj-ea"/>
                  <a:ea typeface="+mj-ea"/>
                </a:rPr>
                <a:t>工具包</a:t>
              </a:r>
            </a:p>
          </p:txBody>
        </p:sp>
        <p:cxnSp>
          <p:nvCxnSpPr>
            <p:cNvPr id="43" name="直接连接符 42"/>
            <p:cNvCxnSpPr/>
            <p:nvPr/>
          </p:nvCxnSpPr>
          <p:spPr>
            <a:xfrm>
              <a:off x="646450" y="4469986"/>
              <a:ext cx="4325081" cy="0"/>
            </a:xfrm>
            <a:prstGeom prst="line">
              <a:avLst/>
            </a:prstGeom>
            <a:ln w="12700">
              <a:gradFill flip="none" rotWithShape="1">
                <a:gsLst>
                  <a:gs pos="0">
                    <a:srgbClr val="ED9F2B">
                      <a:alpha val="0"/>
                    </a:srgbClr>
                  </a:gs>
                  <a:gs pos="100000">
                    <a:srgbClr val="ED9F2B"/>
                  </a:gs>
                </a:gsLst>
                <a:lin ang="108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 flipV="1">
              <a:off x="613779" y="4469986"/>
              <a:ext cx="723760" cy="1"/>
            </a:xfrm>
            <a:prstGeom prst="line">
              <a:avLst/>
            </a:prstGeom>
            <a:ln w="38100">
              <a:solidFill>
                <a:srgbClr val="ED9F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/>
            <p:cNvSpPr txBox="1"/>
            <p:nvPr/>
          </p:nvSpPr>
          <p:spPr>
            <a:xfrm>
              <a:off x="646450" y="4800154"/>
              <a:ext cx="5059955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+mj-ea"/>
                  <a:ea typeface="+mj-ea"/>
                </a:rPr>
                <a:t>主讲教师：王恺</a:t>
              </a:r>
              <a:endParaRPr lang="en-US" altLang="zh-CN" sz="2800" b="1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r>
                <a:rPr lang="zh-CN" altLang="en-US" sz="2800" b="1" dirty="0">
                  <a:solidFill>
                    <a:schemeClr val="bg1"/>
                  </a:solidFill>
                  <a:latin typeface="+mj-ea"/>
                  <a:ea typeface="+mj-ea"/>
                </a:rPr>
                <a:t>邮箱：</a:t>
              </a:r>
              <a:r>
                <a:rPr lang="en-US" altLang="zh-CN" sz="2800" b="1" dirty="0">
                  <a:solidFill>
                    <a:schemeClr val="bg1"/>
                  </a:solidFill>
                  <a:latin typeface="+mj-ea"/>
                  <a:ea typeface="+mj-ea"/>
                </a:rPr>
                <a:t>wangk@nankai.edu.cn</a:t>
              </a:r>
              <a:endParaRPr lang="zh-CN" altLang="en-US" sz="28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32906" y="5682564"/>
              <a:ext cx="1021334" cy="1035689"/>
            </a:xfrm>
            <a:prstGeom prst="rect">
              <a:avLst/>
            </a:prstGeom>
          </p:spPr>
        </p:pic>
        <p:pic>
          <p:nvPicPr>
            <p:cNvPr id="35" name="Picture 2"/>
            <p:cNvPicPr>
              <a:picLocks noChangeAspect="1" noChangeArrowheads="1"/>
            </p:cNvPicPr>
            <p:nvPr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10014483" y="147447"/>
              <a:ext cx="1963174" cy="876108"/>
            </a:xfrm>
            <a:prstGeom prst="rect">
              <a:avLst/>
            </a:prstGeom>
            <a:effectLst>
              <a:outerShdw blurRad="25400" dist="12700" dir="2700000" algn="tl" rotWithShape="0">
                <a:schemeClr val="bg1">
                  <a:alpha val="60000"/>
                </a:schemeClr>
              </a:outerShdw>
            </a:effectLst>
          </p:spPr>
        </p:pic>
        <p:pic>
          <p:nvPicPr>
            <p:cNvPr id="36" name="Picture 12">
              <a:hlinkClick r:id="" action="ppaction://hlinkshowjump?jump=firstslide"/>
            </p:cNvPr>
            <p:cNvPicPr>
              <a:picLocks noChangeAspect="1" noChangeArrowheads="1"/>
            </p:cNvPicPr>
            <p:nvPr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245169" y="158506"/>
              <a:ext cx="1359224" cy="13509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8" name="图片 12"/>
            <p:cNvPicPr>
              <a:picLocks noChangeAspect="1"/>
            </p:cNvPicPr>
            <p:nvPr/>
          </p:nvPicPr>
          <p:blipFill>
            <a:blip r:embed="rId11" cstate="print"/>
            <a:srcRect/>
            <a:stretch>
              <a:fillRect/>
            </a:stretch>
          </p:blipFill>
          <p:spPr bwMode="auto">
            <a:xfrm>
              <a:off x="76752" y="6509411"/>
              <a:ext cx="1951037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030F3-EF26-4579-AFE9-30BBC15606BC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矩形 75"/>
          <p:cNvSpPr/>
          <p:nvPr/>
        </p:nvSpPr>
        <p:spPr>
          <a:xfrm>
            <a:off x="0" y="1123315"/>
            <a:ext cx="12192000" cy="5921375"/>
          </a:xfrm>
          <a:prstGeom prst="rect">
            <a:avLst/>
          </a:prstGeom>
          <a:solidFill>
            <a:srgbClr val="880068">
              <a:alpha val="74000"/>
            </a:srgb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4" name="Picture 12">
            <a:hlinkClick r:id="" action="ppaction://hlinkshowjump?jump=firstslide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3200" y="6029462"/>
            <a:ext cx="718190" cy="713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08" name="组合 207"/>
          <p:cNvGrpSpPr/>
          <p:nvPr/>
        </p:nvGrpSpPr>
        <p:grpSpPr>
          <a:xfrm>
            <a:off x="241302" y="1792366"/>
            <a:ext cx="2197475" cy="2181784"/>
            <a:chOff x="1527235" y="1668750"/>
            <a:chExt cx="1988304" cy="1952388"/>
          </a:xfrm>
        </p:grpSpPr>
        <p:grpSp>
          <p:nvGrpSpPr>
            <p:cNvPr id="209" name="组合 208"/>
            <p:cNvGrpSpPr/>
            <p:nvPr/>
          </p:nvGrpSpPr>
          <p:grpSpPr>
            <a:xfrm>
              <a:off x="1527235" y="1668750"/>
              <a:ext cx="1988304" cy="1952388"/>
              <a:chOff x="-4830122" y="2826538"/>
              <a:chExt cx="6144790" cy="6033795"/>
            </a:xfrm>
          </p:grpSpPr>
          <p:sp>
            <p:nvSpPr>
              <p:cNvPr id="211" name="椭圆 210"/>
              <p:cNvSpPr/>
              <p:nvPr/>
            </p:nvSpPr>
            <p:spPr>
              <a:xfrm rot="21449694">
                <a:off x="-4692237" y="3136901"/>
                <a:ext cx="5413068" cy="5413069"/>
              </a:xfrm>
              <a:prstGeom prst="ellipse">
                <a:avLst/>
              </a:prstGeom>
              <a:gradFill flip="none" rotWithShape="1">
                <a:gsLst>
                  <a:gs pos="0">
                    <a:srgbClr val="2FA6C4"/>
                  </a:gs>
                  <a:gs pos="61000">
                    <a:srgbClr val="23508B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grpSp>
            <p:nvGrpSpPr>
              <p:cNvPr id="212" name="组合 211"/>
              <p:cNvGrpSpPr/>
              <p:nvPr/>
            </p:nvGrpSpPr>
            <p:grpSpPr>
              <a:xfrm>
                <a:off x="-4502306" y="2826538"/>
                <a:ext cx="5816974" cy="6033795"/>
                <a:chOff x="1307222" y="264740"/>
                <a:chExt cx="5392885" cy="5593898"/>
              </a:xfrm>
            </p:grpSpPr>
            <p:sp>
              <p:nvSpPr>
                <p:cNvPr id="214" name="任意多边形: 形状 213"/>
                <p:cNvSpPr/>
                <p:nvPr/>
              </p:nvSpPr>
              <p:spPr>
                <a:xfrm rot="13560757">
                  <a:off x="3095539" y="1397823"/>
                  <a:ext cx="3070786" cy="4138351"/>
                </a:xfrm>
                <a:custGeom>
                  <a:avLst/>
                  <a:gdLst>
                    <a:gd name="connsiteX0" fmla="*/ 2453652 w 3070786"/>
                    <a:gd name="connsiteY0" fmla="*/ 4138352 h 4138352"/>
                    <a:gd name="connsiteX1" fmla="*/ 2244099 w 3070786"/>
                    <a:gd name="connsiteY1" fmla="*/ 4127770 h 4138352"/>
                    <a:gd name="connsiteX2" fmla="*/ 0 w 3070786"/>
                    <a:gd name="connsiteY2" fmla="*/ 1641000 h 4138352"/>
                    <a:gd name="connsiteX3" fmla="*/ 570805 w 3070786"/>
                    <a:gd name="connsiteY3" fmla="*/ 50976 h 4138352"/>
                    <a:gd name="connsiteX4" fmla="*/ 617135 w 3070786"/>
                    <a:gd name="connsiteY4" fmla="*/ 0 h 4138352"/>
                    <a:gd name="connsiteX5" fmla="*/ 826688 w 3070786"/>
                    <a:gd name="connsiteY5" fmla="*/ 10582 h 4138352"/>
                    <a:gd name="connsiteX6" fmla="*/ 3070786 w 3070786"/>
                    <a:gd name="connsiteY6" fmla="*/ 2497351 h 4138352"/>
                    <a:gd name="connsiteX7" fmla="*/ 2499982 w 3070786"/>
                    <a:gd name="connsiteY7" fmla="*/ 4087376 h 4138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070786" h="4138352">
                      <a:moveTo>
                        <a:pt x="2453652" y="4138352"/>
                      </a:moveTo>
                      <a:lnTo>
                        <a:pt x="2244099" y="4127770"/>
                      </a:lnTo>
                      <a:cubicBezTo>
                        <a:pt x="983623" y="3999762"/>
                        <a:pt x="1" y="2935249"/>
                        <a:pt x="0" y="1641000"/>
                      </a:cubicBezTo>
                      <a:cubicBezTo>
                        <a:pt x="1" y="1037018"/>
                        <a:pt x="214212" y="483067"/>
                        <a:pt x="570805" y="50976"/>
                      </a:cubicBezTo>
                      <a:lnTo>
                        <a:pt x="617135" y="0"/>
                      </a:lnTo>
                      <a:lnTo>
                        <a:pt x="826688" y="10582"/>
                      </a:lnTo>
                      <a:cubicBezTo>
                        <a:pt x="2087164" y="138590"/>
                        <a:pt x="3070786" y="1203102"/>
                        <a:pt x="3070786" y="2497351"/>
                      </a:cubicBezTo>
                      <a:cubicBezTo>
                        <a:pt x="3070786" y="3101334"/>
                        <a:pt x="2856575" y="3655285"/>
                        <a:pt x="2499982" y="408737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7030A0">
                        <a:alpha val="13000"/>
                      </a:srgbClr>
                    </a:gs>
                    <a:gs pos="100000">
                      <a:srgbClr val="67E4D7">
                        <a:alpha val="16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15" name="任意多边形: 形状 214"/>
                <p:cNvSpPr/>
                <p:nvPr/>
              </p:nvSpPr>
              <p:spPr>
                <a:xfrm rot="13595354">
                  <a:off x="1758935" y="418598"/>
                  <a:ext cx="4033795" cy="3726080"/>
                </a:xfrm>
                <a:custGeom>
                  <a:avLst/>
                  <a:gdLst>
                    <a:gd name="connsiteX0" fmla="*/ 3301657 w 4033795"/>
                    <a:gd name="connsiteY0" fmla="*/ 2993942 h 3726080"/>
                    <a:gd name="connsiteX1" fmla="*/ 1534120 w 4033795"/>
                    <a:gd name="connsiteY1" fmla="*/ 3726080 h 3726080"/>
                    <a:gd name="connsiteX2" fmla="*/ 136528 w 4033795"/>
                    <a:gd name="connsiteY2" fmla="*/ 3299175 h 3726080"/>
                    <a:gd name="connsiteX3" fmla="*/ 131588 w 4033795"/>
                    <a:gd name="connsiteY3" fmla="*/ 3295480 h 3726080"/>
                    <a:gd name="connsiteX4" fmla="*/ 112381 w 4033795"/>
                    <a:gd name="connsiteY4" fmla="*/ 3243001 h 3726080"/>
                    <a:gd name="connsiteX5" fmla="*/ 0 w 4033795"/>
                    <a:gd name="connsiteY5" fmla="*/ 2499675 h 3726080"/>
                    <a:gd name="connsiteX6" fmla="*/ 2499675 w 4033795"/>
                    <a:gd name="connsiteY6" fmla="*/ 0 h 3726080"/>
                    <a:gd name="connsiteX7" fmla="*/ 3897267 w 4033795"/>
                    <a:gd name="connsiteY7" fmla="*/ 426905 h 3726080"/>
                    <a:gd name="connsiteX8" fmla="*/ 3902207 w 4033795"/>
                    <a:gd name="connsiteY8" fmla="*/ 430599 h 3726080"/>
                    <a:gd name="connsiteX9" fmla="*/ 3921414 w 4033795"/>
                    <a:gd name="connsiteY9" fmla="*/ 483078 h 3726080"/>
                    <a:gd name="connsiteX10" fmla="*/ 4033795 w 4033795"/>
                    <a:gd name="connsiteY10" fmla="*/ 1226405 h 3726080"/>
                    <a:gd name="connsiteX11" fmla="*/ 3301657 w 4033795"/>
                    <a:gd name="connsiteY11" fmla="*/ 2993942 h 3726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033795" h="3726080">
                      <a:moveTo>
                        <a:pt x="3301657" y="2993942"/>
                      </a:moveTo>
                      <a:cubicBezTo>
                        <a:pt x="2849305" y="3446294"/>
                        <a:pt x="2224386" y="3726080"/>
                        <a:pt x="1534120" y="3726080"/>
                      </a:cubicBezTo>
                      <a:cubicBezTo>
                        <a:pt x="1016421" y="3726080"/>
                        <a:pt x="535479" y="3568700"/>
                        <a:pt x="136528" y="3299175"/>
                      </a:cubicBezTo>
                      <a:lnTo>
                        <a:pt x="131588" y="3295480"/>
                      </a:lnTo>
                      <a:lnTo>
                        <a:pt x="112381" y="3243001"/>
                      </a:lnTo>
                      <a:cubicBezTo>
                        <a:pt x="39345" y="3008185"/>
                        <a:pt x="0" y="2758525"/>
                        <a:pt x="0" y="2499675"/>
                      </a:cubicBezTo>
                      <a:cubicBezTo>
                        <a:pt x="0" y="1119143"/>
                        <a:pt x="1119143" y="0"/>
                        <a:pt x="2499675" y="0"/>
                      </a:cubicBezTo>
                      <a:cubicBezTo>
                        <a:pt x="3017374" y="0"/>
                        <a:pt x="3498316" y="157380"/>
                        <a:pt x="3897267" y="426905"/>
                      </a:cubicBezTo>
                      <a:lnTo>
                        <a:pt x="3902207" y="430599"/>
                      </a:lnTo>
                      <a:lnTo>
                        <a:pt x="3921414" y="483078"/>
                      </a:lnTo>
                      <a:cubicBezTo>
                        <a:pt x="3994450" y="717895"/>
                        <a:pt x="4033795" y="967555"/>
                        <a:pt x="4033795" y="1226405"/>
                      </a:cubicBezTo>
                      <a:cubicBezTo>
                        <a:pt x="4033795" y="1916670"/>
                        <a:pt x="3754009" y="2541589"/>
                        <a:pt x="3301657" y="299394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5D061">
                        <a:alpha val="10000"/>
                      </a:srgbClr>
                    </a:gs>
                    <a:gs pos="59000">
                      <a:srgbClr val="7030A0">
                        <a:alpha val="10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16" name="任意多边形: 形状 215"/>
                <p:cNvSpPr/>
                <p:nvPr/>
              </p:nvSpPr>
              <p:spPr>
                <a:xfrm rot="13595354">
                  <a:off x="459638" y="2412914"/>
                  <a:ext cx="4293308" cy="2598139"/>
                </a:xfrm>
                <a:custGeom>
                  <a:avLst/>
                  <a:gdLst>
                    <a:gd name="connsiteX0" fmla="*/ 4128096 w 4293308"/>
                    <a:gd name="connsiteY0" fmla="*/ 1866001 h 2598139"/>
                    <a:gd name="connsiteX1" fmla="*/ 2360559 w 4293308"/>
                    <a:gd name="connsiteY1" fmla="*/ 2598139 h 2598139"/>
                    <a:gd name="connsiteX2" fmla="*/ 57321 w 4293308"/>
                    <a:gd name="connsiteY2" fmla="*/ 1071450 h 2598139"/>
                    <a:gd name="connsiteX3" fmla="*/ 0 w 4293308"/>
                    <a:gd name="connsiteY3" fmla="*/ 914837 h 2598139"/>
                    <a:gd name="connsiteX4" fmla="*/ 3878 w 4293308"/>
                    <a:gd name="connsiteY4" fmla="*/ 909650 h 2598139"/>
                    <a:gd name="connsiteX5" fmla="*/ 1932749 w 4293308"/>
                    <a:gd name="connsiteY5" fmla="*/ 0 h 2598139"/>
                    <a:gd name="connsiteX6" fmla="*/ 4235987 w 4293308"/>
                    <a:gd name="connsiteY6" fmla="*/ 1526688 h 2598139"/>
                    <a:gd name="connsiteX7" fmla="*/ 4293308 w 4293308"/>
                    <a:gd name="connsiteY7" fmla="*/ 1683302 h 2598139"/>
                    <a:gd name="connsiteX8" fmla="*/ 4289429 w 4293308"/>
                    <a:gd name="connsiteY8" fmla="*/ 1688489 h 2598139"/>
                    <a:gd name="connsiteX9" fmla="*/ 4128096 w 4293308"/>
                    <a:gd name="connsiteY9" fmla="*/ 1866001 h 259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293308" h="2598139">
                      <a:moveTo>
                        <a:pt x="4128096" y="1866001"/>
                      </a:moveTo>
                      <a:cubicBezTo>
                        <a:pt x="3675744" y="2318353"/>
                        <a:pt x="3050825" y="2598139"/>
                        <a:pt x="2360559" y="2598139"/>
                      </a:cubicBezTo>
                      <a:cubicBezTo>
                        <a:pt x="1325160" y="2598139"/>
                        <a:pt x="436792" y="1968621"/>
                        <a:pt x="57321" y="1071450"/>
                      </a:cubicBezTo>
                      <a:lnTo>
                        <a:pt x="0" y="914837"/>
                      </a:lnTo>
                      <a:lnTo>
                        <a:pt x="3878" y="909650"/>
                      </a:lnTo>
                      <a:cubicBezTo>
                        <a:pt x="462356" y="354103"/>
                        <a:pt x="1156200" y="0"/>
                        <a:pt x="1932749" y="0"/>
                      </a:cubicBezTo>
                      <a:cubicBezTo>
                        <a:pt x="2968148" y="0"/>
                        <a:pt x="3856516" y="629518"/>
                        <a:pt x="4235987" y="1526688"/>
                      </a:cubicBezTo>
                      <a:lnTo>
                        <a:pt x="4293308" y="1683302"/>
                      </a:lnTo>
                      <a:lnTo>
                        <a:pt x="4289429" y="1688489"/>
                      </a:lnTo>
                      <a:cubicBezTo>
                        <a:pt x="4238488" y="1750217"/>
                        <a:pt x="4184640" y="1809457"/>
                        <a:pt x="4128096" y="1866001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2FA6C4">
                        <a:alpha val="13000"/>
                      </a:srgbClr>
                    </a:gs>
                    <a:gs pos="100000">
                      <a:srgbClr val="23508B">
                        <a:alpha val="13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</p:grpSp>
          <p:sp>
            <p:nvSpPr>
              <p:cNvPr id="213" name="椭圆 212"/>
              <p:cNvSpPr/>
              <p:nvPr/>
            </p:nvSpPr>
            <p:spPr>
              <a:xfrm rot="8004646">
                <a:off x="-4830123" y="3078286"/>
                <a:ext cx="5398083" cy="5398082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alpha val="54000"/>
                    </a:schemeClr>
                  </a:gs>
                  <a:gs pos="66000">
                    <a:srgbClr val="880068"/>
                  </a:gs>
                </a:gsLst>
                <a:lin ang="5400000" scaled="1"/>
              </a:gradFill>
              <a:ln w="12700">
                <a:gradFill>
                  <a:gsLst>
                    <a:gs pos="0">
                      <a:schemeClr val="bg1">
                        <a:alpha val="54000"/>
                      </a:schemeClr>
                    </a:gs>
                    <a:gs pos="100000">
                      <a:schemeClr val="bg1">
                        <a:alpha val="5400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210" name="文本框 209"/>
            <p:cNvSpPr txBox="1"/>
            <p:nvPr/>
          </p:nvSpPr>
          <p:spPr>
            <a:xfrm>
              <a:off x="1850938" y="2016763"/>
              <a:ext cx="1485341" cy="11842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dirty="0">
                  <a:solidFill>
                    <a:schemeClr val="bg1"/>
                  </a:solidFill>
                  <a:latin typeface="+mj-ea"/>
                  <a:ea typeface="+mj-ea"/>
                </a:rPr>
                <a:t>智慧城市</a:t>
              </a:r>
            </a:p>
          </p:txBody>
        </p:sp>
      </p:grpSp>
      <p:grpSp>
        <p:nvGrpSpPr>
          <p:cNvPr id="217" name="组合 216"/>
          <p:cNvGrpSpPr/>
          <p:nvPr/>
        </p:nvGrpSpPr>
        <p:grpSpPr>
          <a:xfrm>
            <a:off x="230728" y="1786756"/>
            <a:ext cx="2140916" cy="2144706"/>
            <a:chOff x="1020201" y="1668750"/>
            <a:chExt cx="1928043" cy="1952388"/>
          </a:xfrm>
        </p:grpSpPr>
        <p:grpSp>
          <p:nvGrpSpPr>
            <p:cNvPr id="218" name="组合 217"/>
            <p:cNvGrpSpPr/>
            <p:nvPr/>
          </p:nvGrpSpPr>
          <p:grpSpPr>
            <a:xfrm>
              <a:off x="1025152" y="1668750"/>
              <a:ext cx="1923092" cy="1952388"/>
              <a:chOff x="-6381795" y="2826539"/>
              <a:chExt cx="5943254" cy="6033794"/>
            </a:xfrm>
          </p:grpSpPr>
          <p:sp>
            <p:nvSpPr>
              <p:cNvPr id="220" name="椭圆 219"/>
              <p:cNvSpPr/>
              <p:nvPr/>
            </p:nvSpPr>
            <p:spPr>
              <a:xfrm rot="21449694">
                <a:off x="-6381795" y="3194068"/>
                <a:ext cx="5413068" cy="5413069"/>
              </a:xfrm>
              <a:prstGeom prst="ellipse">
                <a:avLst/>
              </a:prstGeom>
              <a:gradFill flip="none" rotWithShape="1">
                <a:gsLst>
                  <a:gs pos="0">
                    <a:srgbClr val="2FA6C4"/>
                  </a:gs>
                  <a:gs pos="61000">
                    <a:srgbClr val="23508B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grpSp>
            <p:nvGrpSpPr>
              <p:cNvPr id="221" name="组合 220"/>
              <p:cNvGrpSpPr/>
              <p:nvPr/>
            </p:nvGrpSpPr>
            <p:grpSpPr>
              <a:xfrm>
                <a:off x="-5885100" y="2826539"/>
                <a:ext cx="5446559" cy="6033794"/>
                <a:chOff x="25241" y="264741"/>
                <a:chExt cx="5049475" cy="5593897"/>
              </a:xfrm>
            </p:grpSpPr>
            <p:sp>
              <p:nvSpPr>
                <p:cNvPr id="223" name="任意多边形: 形状 222"/>
                <p:cNvSpPr/>
                <p:nvPr/>
              </p:nvSpPr>
              <p:spPr>
                <a:xfrm rot="13560757">
                  <a:off x="1470147" y="1397823"/>
                  <a:ext cx="3070786" cy="4138351"/>
                </a:xfrm>
                <a:custGeom>
                  <a:avLst/>
                  <a:gdLst>
                    <a:gd name="connsiteX0" fmla="*/ 2453652 w 3070786"/>
                    <a:gd name="connsiteY0" fmla="*/ 4138352 h 4138352"/>
                    <a:gd name="connsiteX1" fmla="*/ 2244099 w 3070786"/>
                    <a:gd name="connsiteY1" fmla="*/ 4127770 h 4138352"/>
                    <a:gd name="connsiteX2" fmla="*/ 0 w 3070786"/>
                    <a:gd name="connsiteY2" fmla="*/ 1641000 h 4138352"/>
                    <a:gd name="connsiteX3" fmla="*/ 570805 w 3070786"/>
                    <a:gd name="connsiteY3" fmla="*/ 50976 h 4138352"/>
                    <a:gd name="connsiteX4" fmla="*/ 617135 w 3070786"/>
                    <a:gd name="connsiteY4" fmla="*/ 0 h 4138352"/>
                    <a:gd name="connsiteX5" fmla="*/ 826688 w 3070786"/>
                    <a:gd name="connsiteY5" fmla="*/ 10582 h 4138352"/>
                    <a:gd name="connsiteX6" fmla="*/ 3070786 w 3070786"/>
                    <a:gd name="connsiteY6" fmla="*/ 2497351 h 4138352"/>
                    <a:gd name="connsiteX7" fmla="*/ 2499982 w 3070786"/>
                    <a:gd name="connsiteY7" fmla="*/ 4087376 h 4138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070786" h="4138352">
                      <a:moveTo>
                        <a:pt x="2453652" y="4138352"/>
                      </a:moveTo>
                      <a:lnTo>
                        <a:pt x="2244099" y="4127770"/>
                      </a:lnTo>
                      <a:cubicBezTo>
                        <a:pt x="983623" y="3999762"/>
                        <a:pt x="1" y="2935249"/>
                        <a:pt x="0" y="1641000"/>
                      </a:cubicBezTo>
                      <a:cubicBezTo>
                        <a:pt x="1" y="1037018"/>
                        <a:pt x="214212" y="483067"/>
                        <a:pt x="570805" y="50976"/>
                      </a:cubicBezTo>
                      <a:lnTo>
                        <a:pt x="617135" y="0"/>
                      </a:lnTo>
                      <a:lnTo>
                        <a:pt x="826688" y="10582"/>
                      </a:lnTo>
                      <a:cubicBezTo>
                        <a:pt x="2087164" y="138590"/>
                        <a:pt x="3070786" y="1203102"/>
                        <a:pt x="3070786" y="2497351"/>
                      </a:cubicBezTo>
                      <a:cubicBezTo>
                        <a:pt x="3070786" y="3101334"/>
                        <a:pt x="2856575" y="3655285"/>
                        <a:pt x="2499982" y="408737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7030A0">
                        <a:alpha val="13000"/>
                      </a:srgbClr>
                    </a:gs>
                    <a:gs pos="100000">
                      <a:srgbClr val="67E4D7">
                        <a:alpha val="16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24" name="任意多边形: 形状 223"/>
                <p:cNvSpPr/>
                <p:nvPr/>
              </p:nvSpPr>
              <p:spPr>
                <a:xfrm rot="13595354">
                  <a:off x="-128617" y="418598"/>
                  <a:ext cx="4033795" cy="3726080"/>
                </a:xfrm>
                <a:custGeom>
                  <a:avLst/>
                  <a:gdLst>
                    <a:gd name="connsiteX0" fmla="*/ 3301657 w 4033795"/>
                    <a:gd name="connsiteY0" fmla="*/ 2993942 h 3726080"/>
                    <a:gd name="connsiteX1" fmla="*/ 1534120 w 4033795"/>
                    <a:gd name="connsiteY1" fmla="*/ 3726080 h 3726080"/>
                    <a:gd name="connsiteX2" fmla="*/ 136528 w 4033795"/>
                    <a:gd name="connsiteY2" fmla="*/ 3299175 h 3726080"/>
                    <a:gd name="connsiteX3" fmla="*/ 131588 w 4033795"/>
                    <a:gd name="connsiteY3" fmla="*/ 3295480 h 3726080"/>
                    <a:gd name="connsiteX4" fmla="*/ 112381 w 4033795"/>
                    <a:gd name="connsiteY4" fmla="*/ 3243001 h 3726080"/>
                    <a:gd name="connsiteX5" fmla="*/ 0 w 4033795"/>
                    <a:gd name="connsiteY5" fmla="*/ 2499675 h 3726080"/>
                    <a:gd name="connsiteX6" fmla="*/ 2499675 w 4033795"/>
                    <a:gd name="connsiteY6" fmla="*/ 0 h 3726080"/>
                    <a:gd name="connsiteX7" fmla="*/ 3897267 w 4033795"/>
                    <a:gd name="connsiteY7" fmla="*/ 426905 h 3726080"/>
                    <a:gd name="connsiteX8" fmla="*/ 3902207 w 4033795"/>
                    <a:gd name="connsiteY8" fmla="*/ 430599 h 3726080"/>
                    <a:gd name="connsiteX9" fmla="*/ 3921414 w 4033795"/>
                    <a:gd name="connsiteY9" fmla="*/ 483078 h 3726080"/>
                    <a:gd name="connsiteX10" fmla="*/ 4033795 w 4033795"/>
                    <a:gd name="connsiteY10" fmla="*/ 1226405 h 3726080"/>
                    <a:gd name="connsiteX11" fmla="*/ 3301657 w 4033795"/>
                    <a:gd name="connsiteY11" fmla="*/ 2993942 h 3726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033795" h="3726080">
                      <a:moveTo>
                        <a:pt x="3301657" y="2993942"/>
                      </a:moveTo>
                      <a:cubicBezTo>
                        <a:pt x="2849305" y="3446294"/>
                        <a:pt x="2224386" y="3726080"/>
                        <a:pt x="1534120" y="3726080"/>
                      </a:cubicBezTo>
                      <a:cubicBezTo>
                        <a:pt x="1016421" y="3726080"/>
                        <a:pt x="535479" y="3568700"/>
                        <a:pt x="136528" y="3299175"/>
                      </a:cubicBezTo>
                      <a:lnTo>
                        <a:pt x="131588" y="3295480"/>
                      </a:lnTo>
                      <a:lnTo>
                        <a:pt x="112381" y="3243001"/>
                      </a:lnTo>
                      <a:cubicBezTo>
                        <a:pt x="39345" y="3008185"/>
                        <a:pt x="0" y="2758525"/>
                        <a:pt x="0" y="2499675"/>
                      </a:cubicBezTo>
                      <a:cubicBezTo>
                        <a:pt x="0" y="1119143"/>
                        <a:pt x="1119143" y="0"/>
                        <a:pt x="2499675" y="0"/>
                      </a:cubicBezTo>
                      <a:cubicBezTo>
                        <a:pt x="3017374" y="0"/>
                        <a:pt x="3498316" y="157380"/>
                        <a:pt x="3897267" y="426905"/>
                      </a:cubicBezTo>
                      <a:lnTo>
                        <a:pt x="3902207" y="430599"/>
                      </a:lnTo>
                      <a:lnTo>
                        <a:pt x="3921414" y="483078"/>
                      </a:lnTo>
                      <a:cubicBezTo>
                        <a:pt x="3994450" y="717895"/>
                        <a:pt x="4033795" y="967555"/>
                        <a:pt x="4033795" y="1226405"/>
                      </a:cubicBezTo>
                      <a:cubicBezTo>
                        <a:pt x="4033795" y="1916670"/>
                        <a:pt x="3754009" y="2541589"/>
                        <a:pt x="3301657" y="299394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5D061">
                        <a:alpha val="10000"/>
                      </a:srgbClr>
                    </a:gs>
                    <a:gs pos="59000">
                      <a:srgbClr val="7030A0">
                        <a:alpha val="10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25" name="任意多边形: 形状 224"/>
                <p:cNvSpPr/>
                <p:nvPr/>
              </p:nvSpPr>
              <p:spPr>
                <a:xfrm rot="13595354">
                  <a:off x="459638" y="2412914"/>
                  <a:ext cx="4293308" cy="2598139"/>
                </a:xfrm>
                <a:custGeom>
                  <a:avLst/>
                  <a:gdLst>
                    <a:gd name="connsiteX0" fmla="*/ 4128096 w 4293308"/>
                    <a:gd name="connsiteY0" fmla="*/ 1866001 h 2598139"/>
                    <a:gd name="connsiteX1" fmla="*/ 2360559 w 4293308"/>
                    <a:gd name="connsiteY1" fmla="*/ 2598139 h 2598139"/>
                    <a:gd name="connsiteX2" fmla="*/ 57321 w 4293308"/>
                    <a:gd name="connsiteY2" fmla="*/ 1071450 h 2598139"/>
                    <a:gd name="connsiteX3" fmla="*/ 0 w 4293308"/>
                    <a:gd name="connsiteY3" fmla="*/ 914837 h 2598139"/>
                    <a:gd name="connsiteX4" fmla="*/ 3878 w 4293308"/>
                    <a:gd name="connsiteY4" fmla="*/ 909650 h 2598139"/>
                    <a:gd name="connsiteX5" fmla="*/ 1932749 w 4293308"/>
                    <a:gd name="connsiteY5" fmla="*/ 0 h 2598139"/>
                    <a:gd name="connsiteX6" fmla="*/ 4235987 w 4293308"/>
                    <a:gd name="connsiteY6" fmla="*/ 1526688 h 2598139"/>
                    <a:gd name="connsiteX7" fmla="*/ 4293308 w 4293308"/>
                    <a:gd name="connsiteY7" fmla="*/ 1683302 h 2598139"/>
                    <a:gd name="connsiteX8" fmla="*/ 4289429 w 4293308"/>
                    <a:gd name="connsiteY8" fmla="*/ 1688489 h 2598139"/>
                    <a:gd name="connsiteX9" fmla="*/ 4128096 w 4293308"/>
                    <a:gd name="connsiteY9" fmla="*/ 1866001 h 259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293308" h="2598139">
                      <a:moveTo>
                        <a:pt x="4128096" y="1866001"/>
                      </a:moveTo>
                      <a:cubicBezTo>
                        <a:pt x="3675744" y="2318353"/>
                        <a:pt x="3050825" y="2598139"/>
                        <a:pt x="2360559" y="2598139"/>
                      </a:cubicBezTo>
                      <a:cubicBezTo>
                        <a:pt x="1325160" y="2598139"/>
                        <a:pt x="436792" y="1968621"/>
                        <a:pt x="57321" y="1071450"/>
                      </a:cubicBezTo>
                      <a:lnTo>
                        <a:pt x="0" y="914837"/>
                      </a:lnTo>
                      <a:lnTo>
                        <a:pt x="3878" y="909650"/>
                      </a:lnTo>
                      <a:cubicBezTo>
                        <a:pt x="462356" y="354103"/>
                        <a:pt x="1156200" y="0"/>
                        <a:pt x="1932749" y="0"/>
                      </a:cubicBezTo>
                      <a:cubicBezTo>
                        <a:pt x="2968148" y="0"/>
                        <a:pt x="3856516" y="629518"/>
                        <a:pt x="4235987" y="1526688"/>
                      </a:cubicBezTo>
                      <a:lnTo>
                        <a:pt x="4293308" y="1683302"/>
                      </a:lnTo>
                      <a:lnTo>
                        <a:pt x="4289429" y="1688489"/>
                      </a:lnTo>
                      <a:cubicBezTo>
                        <a:pt x="4238488" y="1750217"/>
                        <a:pt x="4184640" y="1809457"/>
                        <a:pt x="4128096" y="1866001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2FA6C4">
                        <a:alpha val="13000"/>
                      </a:srgbClr>
                    </a:gs>
                    <a:gs pos="100000">
                      <a:srgbClr val="23508B">
                        <a:alpha val="13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</p:grpSp>
          <p:sp>
            <p:nvSpPr>
              <p:cNvPr id="222" name="椭圆 221"/>
              <p:cNvSpPr/>
              <p:nvPr/>
            </p:nvSpPr>
            <p:spPr>
              <a:xfrm rot="8004646">
                <a:off x="-6372993" y="3162250"/>
                <a:ext cx="5398083" cy="5398082"/>
              </a:xfrm>
              <a:prstGeom prst="ellipse">
                <a:avLst/>
              </a:prstGeom>
              <a:solidFill>
                <a:schemeClr val="bg1"/>
              </a:solidFill>
              <a:ln w="12700">
                <a:gradFill>
                  <a:gsLst>
                    <a:gs pos="0">
                      <a:schemeClr val="bg1">
                        <a:alpha val="54000"/>
                      </a:schemeClr>
                    </a:gs>
                    <a:gs pos="100000">
                      <a:schemeClr val="bg1">
                        <a:alpha val="5400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219" name="文本框 218"/>
            <p:cNvSpPr txBox="1"/>
            <p:nvPr/>
          </p:nvSpPr>
          <p:spPr>
            <a:xfrm>
              <a:off x="1020201" y="2069342"/>
              <a:ext cx="1791778" cy="12047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rgbClr val="880068"/>
                  </a:solidFill>
                  <a:latin typeface="+mj-ea"/>
                  <a:ea typeface="+mj-ea"/>
                </a:rPr>
                <a:t>模块和工具包</a:t>
              </a:r>
              <a:endParaRPr lang="en-US" altLang="zh-CN" sz="4000" b="1" dirty="0">
                <a:solidFill>
                  <a:srgbClr val="880068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2508198" y="1764067"/>
            <a:ext cx="929168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zh-CN" alt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         除了可以通过定义类和函数实现新的功能封装体外，也可以直接使用</a:t>
            </a:r>
            <a:r>
              <a:rPr lang="en-US" altLang="zh-CN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Python</a:t>
            </a:r>
            <a:r>
              <a:rPr lang="zh-CN" alt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内置模块和第三方工具包提供的功能。</a:t>
            </a:r>
            <a:endParaRPr lang="en-US" altLang="zh-CN" sz="2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95BD1719-DE94-4DE0-94E7-0C811578BA4D}"/>
              </a:ext>
            </a:extLst>
          </p:cNvPr>
          <p:cNvSpPr txBox="1"/>
          <p:nvPr/>
        </p:nvSpPr>
        <p:spPr>
          <a:xfrm>
            <a:off x="8525067" y="312553"/>
            <a:ext cx="1812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880068"/>
                </a:solidFill>
                <a:latin typeface="+mn-ea"/>
              </a:defRPr>
            </a:lvl1pPr>
          </a:lstStyle>
          <a:p>
            <a:r>
              <a:rPr lang="en-US" altLang="zh-CN" dirty="0">
                <a:solidFill>
                  <a:srgbClr val="880068">
                    <a:alpha val="34000"/>
                  </a:srgbClr>
                </a:solidFill>
              </a:rPr>
              <a:t>Python</a:t>
            </a:r>
            <a:r>
              <a:rPr lang="zh-CN" altLang="en-US" dirty="0">
                <a:solidFill>
                  <a:srgbClr val="880068">
                    <a:alpha val="34000"/>
                  </a:srgbClr>
                </a:solidFill>
              </a:rPr>
              <a:t>编程基础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A5809942-E2EA-44EC-B87E-86DCE108DE70}"/>
              </a:ext>
            </a:extLst>
          </p:cNvPr>
          <p:cNvSpPr txBox="1"/>
          <p:nvPr/>
        </p:nvSpPr>
        <p:spPr>
          <a:xfrm>
            <a:off x="10296044" y="164005"/>
            <a:ext cx="1883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rgbClr val="880068">
                    <a:alpha val="34000"/>
                  </a:srgbClr>
                </a:solidFill>
                <a:latin typeface="+mn-ea"/>
              </a:defRPr>
            </a:lvl1pPr>
          </a:lstStyle>
          <a:p>
            <a:r>
              <a:rPr lang="en-US" altLang="zh-CN" b="1" dirty="0">
                <a:solidFill>
                  <a:srgbClr val="880068"/>
                </a:solidFill>
              </a:rPr>
              <a:t>Python</a:t>
            </a:r>
            <a:r>
              <a:rPr lang="zh-CN" altLang="en-US" b="1" dirty="0">
                <a:solidFill>
                  <a:srgbClr val="880068"/>
                </a:solidFill>
              </a:rPr>
              <a:t>内置模块和第三方工具包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09AE864-4FC7-4A3F-AAC6-53975A5C9AEA}"/>
              </a:ext>
            </a:extLst>
          </p:cNvPr>
          <p:cNvSpPr txBox="1"/>
          <p:nvPr/>
        </p:nvSpPr>
        <p:spPr>
          <a:xfrm>
            <a:off x="357188" y="224926"/>
            <a:ext cx="583097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寻找方法</a:t>
            </a: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2C13B7B8-303D-4CA8-B95A-58ECD35752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4943671"/>
              </p:ext>
            </p:extLst>
          </p:nvPr>
        </p:nvGraphicFramePr>
        <p:xfrm>
          <a:off x="4291656" y="3226675"/>
          <a:ext cx="6187090" cy="32374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10257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矩形 75"/>
          <p:cNvSpPr/>
          <p:nvPr/>
        </p:nvSpPr>
        <p:spPr>
          <a:xfrm>
            <a:off x="0" y="1123315"/>
            <a:ext cx="12192000" cy="5921375"/>
          </a:xfrm>
          <a:prstGeom prst="rect">
            <a:avLst/>
          </a:prstGeom>
          <a:solidFill>
            <a:srgbClr val="880068">
              <a:alpha val="74000"/>
            </a:srgb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4" name="Picture 12">
            <a:hlinkClick r:id="" action="ppaction://hlinkshowjump?jump=firstslide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3200" y="6029462"/>
            <a:ext cx="718190" cy="713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08" name="组合 207"/>
          <p:cNvGrpSpPr/>
          <p:nvPr/>
        </p:nvGrpSpPr>
        <p:grpSpPr>
          <a:xfrm>
            <a:off x="241302" y="1792366"/>
            <a:ext cx="2197475" cy="2181784"/>
            <a:chOff x="1527235" y="1668750"/>
            <a:chExt cx="1988304" cy="1952388"/>
          </a:xfrm>
        </p:grpSpPr>
        <p:grpSp>
          <p:nvGrpSpPr>
            <p:cNvPr id="209" name="组合 208"/>
            <p:cNvGrpSpPr/>
            <p:nvPr/>
          </p:nvGrpSpPr>
          <p:grpSpPr>
            <a:xfrm>
              <a:off x="1527235" y="1668750"/>
              <a:ext cx="1988304" cy="1952388"/>
              <a:chOff x="-4830122" y="2826538"/>
              <a:chExt cx="6144790" cy="6033795"/>
            </a:xfrm>
          </p:grpSpPr>
          <p:sp>
            <p:nvSpPr>
              <p:cNvPr id="211" name="椭圆 210"/>
              <p:cNvSpPr/>
              <p:nvPr/>
            </p:nvSpPr>
            <p:spPr>
              <a:xfrm rot="21449694">
                <a:off x="-4692237" y="3136901"/>
                <a:ext cx="5413068" cy="5413069"/>
              </a:xfrm>
              <a:prstGeom prst="ellipse">
                <a:avLst/>
              </a:prstGeom>
              <a:gradFill flip="none" rotWithShape="1">
                <a:gsLst>
                  <a:gs pos="0">
                    <a:srgbClr val="2FA6C4"/>
                  </a:gs>
                  <a:gs pos="61000">
                    <a:srgbClr val="23508B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grpSp>
            <p:nvGrpSpPr>
              <p:cNvPr id="212" name="组合 211"/>
              <p:cNvGrpSpPr/>
              <p:nvPr/>
            </p:nvGrpSpPr>
            <p:grpSpPr>
              <a:xfrm>
                <a:off x="-4502306" y="2826538"/>
                <a:ext cx="5816974" cy="6033795"/>
                <a:chOff x="1307222" y="264740"/>
                <a:chExt cx="5392885" cy="5593898"/>
              </a:xfrm>
            </p:grpSpPr>
            <p:sp>
              <p:nvSpPr>
                <p:cNvPr id="214" name="任意多边形: 形状 213"/>
                <p:cNvSpPr/>
                <p:nvPr/>
              </p:nvSpPr>
              <p:spPr>
                <a:xfrm rot="13560757">
                  <a:off x="3095539" y="1397823"/>
                  <a:ext cx="3070786" cy="4138351"/>
                </a:xfrm>
                <a:custGeom>
                  <a:avLst/>
                  <a:gdLst>
                    <a:gd name="connsiteX0" fmla="*/ 2453652 w 3070786"/>
                    <a:gd name="connsiteY0" fmla="*/ 4138352 h 4138352"/>
                    <a:gd name="connsiteX1" fmla="*/ 2244099 w 3070786"/>
                    <a:gd name="connsiteY1" fmla="*/ 4127770 h 4138352"/>
                    <a:gd name="connsiteX2" fmla="*/ 0 w 3070786"/>
                    <a:gd name="connsiteY2" fmla="*/ 1641000 h 4138352"/>
                    <a:gd name="connsiteX3" fmla="*/ 570805 w 3070786"/>
                    <a:gd name="connsiteY3" fmla="*/ 50976 h 4138352"/>
                    <a:gd name="connsiteX4" fmla="*/ 617135 w 3070786"/>
                    <a:gd name="connsiteY4" fmla="*/ 0 h 4138352"/>
                    <a:gd name="connsiteX5" fmla="*/ 826688 w 3070786"/>
                    <a:gd name="connsiteY5" fmla="*/ 10582 h 4138352"/>
                    <a:gd name="connsiteX6" fmla="*/ 3070786 w 3070786"/>
                    <a:gd name="connsiteY6" fmla="*/ 2497351 h 4138352"/>
                    <a:gd name="connsiteX7" fmla="*/ 2499982 w 3070786"/>
                    <a:gd name="connsiteY7" fmla="*/ 4087376 h 4138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070786" h="4138352">
                      <a:moveTo>
                        <a:pt x="2453652" y="4138352"/>
                      </a:moveTo>
                      <a:lnTo>
                        <a:pt x="2244099" y="4127770"/>
                      </a:lnTo>
                      <a:cubicBezTo>
                        <a:pt x="983623" y="3999762"/>
                        <a:pt x="1" y="2935249"/>
                        <a:pt x="0" y="1641000"/>
                      </a:cubicBezTo>
                      <a:cubicBezTo>
                        <a:pt x="1" y="1037018"/>
                        <a:pt x="214212" y="483067"/>
                        <a:pt x="570805" y="50976"/>
                      </a:cubicBezTo>
                      <a:lnTo>
                        <a:pt x="617135" y="0"/>
                      </a:lnTo>
                      <a:lnTo>
                        <a:pt x="826688" y="10582"/>
                      </a:lnTo>
                      <a:cubicBezTo>
                        <a:pt x="2087164" y="138590"/>
                        <a:pt x="3070786" y="1203102"/>
                        <a:pt x="3070786" y="2497351"/>
                      </a:cubicBezTo>
                      <a:cubicBezTo>
                        <a:pt x="3070786" y="3101334"/>
                        <a:pt x="2856575" y="3655285"/>
                        <a:pt x="2499982" y="408737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7030A0">
                        <a:alpha val="13000"/>
                      </a:srgbClr>
                    </a:gs>
                    <a:gs pos="100000">
                      <a:srgbClr val="67E4D7">
                        <a:alpha val="16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15" name="任意多边形: 形状 214"/>
                <p:cNvSpPr/>
                <p:nvPr/>
              </p:nvSpPr>
              <p:spPr>
                <a:xfrm rot="13595354">
                  <a:off x="1758935" y="418598"/>
                  <a:ext cx="4033795" cy="3726080"/>
                </a:xfrm>
                <a:custGeom>
                  <a:avLst/>
                  <a:gdLst>
                    <a:gd name="connsiteX0" fmla="*/ 3301657 w 4033795"/>
                    <a:gd name="connsiteY0" fmla="*/ 2993942 h 3726080"/>
                    <a:gd name="connsiteX1" fmla="*/ 1534120 w 4033795"/>
                    <a:gd name="connsiteY1" fmla="*/ 3726080 h 3726080"/>
                    <a:gd name="connsiteX2" fmla="*/ 136528 w 4033795"/>
                    <a:gd name="connsiteY2" fmla="*/ 3299175 h 3726080"/>
                    <a:gd name="connsiteX3" fmla="*/ 131588 w 4033795"/>
                    <a:gd name="connsiteY3" fmla="*/ 3295480 h 3726080"/>
                    <a:gd name="connsiteX4" fmla="*/ 112381 w 4033795"/>
                    <a:gd name="connsiteY4" fmla="*/ 3243001 h 3726080"/>
                    <a:gd name="connsiteX5" fmla="*/ 0 w 4033795"/>
                    <a:gd name="connsiteY5" fmla="*/ 2499675 h 3726080"/>
                    <a:gd name="connsiteX6" fmla="*/ 2499675 w 4033795"/>
                    <a:gd name="connsiteY6" fmla="*/ 0 h 3726080"/>
                    <a:gd name="connsiteX7" fmla="*/ 3897267 w 4033795"/>
                    <a:gd name="connsiteY7" fmla="*/ 426905 h 3726080"/>
                    <a:gd name="connsiteX8" fmla="*/ 3902207 w 4033795"/>
                    <a:gd name="connsiteY8" fmla="*/ 430599 h 3726080"/>
                    <a:gd name="connsiteX9" fmla="*/ 3921414 w 4033795"/>
                    <a:gd name="connsiteY9" fmla="*/ 483078 h 3726080"/>
                    <a:gd name="connsiteX10" fmla="*/ 4033795 w 4033795"/>
                    <a:gd name="connsiteY10" fmla="*/ 1226405 h 3726080"/>
                    <a:gd name="connsiteX11" fmla="*/ 3301657 w 4033795"/>
                    <a:gd name="connsiteY11" fmla="*/ 2993942 h 3726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033795" h="3726080">
                      <a:moveTo>
                        <a:pt x="3301657" y="2993942"/>
                      </a:moveTo>
                      <a:cubicBezTo>
                        <a:pt x="2849305" y="3446294"/>
                        <a:pt x="2224386" y="3726080"/>
                        <a:pt x="1534120" y="3726080"/>
                      </a:cubicBezTo>
                      <a:cubicBezTo>
                        <a:pt x="1016421" y="3726080"/>
                        <a:pt x="535479" y="3568700"/>
                        <a:pt x="136528" y="3299175"/>
                      </a:cubicBezTo>
                      <a:lnTo>
                        <a:pt x="131588" y="3295480"/>
                      </a:lnTo>
                      <a:lnTo>
                        <a:pt x="112381" y="3243001"/>
                      </a:lnTo>
                      <a:cubicBezTo>
                        <a:pt x="39345" y="3008185"/>
                        <a:pt x="0" y="2758525"/>
                        <a:pt x="0" y="2499675"/>
                      </a:cubicBezTo>
                      <a:cubicBezTo>
                        <a:pt x="0" y="1119143"/>
                        <a:pt x="1119143" y="0"/>
                        <a:pt x="2499675" y="0"/>
                      </a:cubicBezTo>
                      <a:cubicBezTo>
                        <a:pt x="3017374" y="0"/>
                        <a:pt x="3498316" y="157380"/>
                        <a:pt x="3897267" y="426905"/>
                      </a:cubicBezTo>
                      <a:lnTo>
                        <a:pt x="3902207" y="430599"/>
                      </a:lnTo>
                      <a:lnTo>
                        <a:pt x="3921414" y="483078"/>
                      </a:lnTo>
                      <a:cubicBezTo>
                        <a:pt x="3994450" y="717895"/>
                        <a:pt x="4033795" y="967555"/>
                        <a:pt x="4033795" y="1226405"/>
                      </a:cubicBezTo>
                      <a:cubicBezTo>
                        <a:pt x="4033795" y="1916670"/>
                        <a:pt x="3754009" y="2541589"/>
                        <a:pt x="3301657" y="299394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5D061">
                        <a:alpha val="10000"/>
                      </a:srgbClr>
                    </a:gs>
                    <a:gs pos="59000">
                      <a:srgbClr val="7030A0">
                        <a:alpha val="10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16" name="任意多边形: 形状 215"/>
                <p:cNvSpPr/>
                <p:nvPr/>
              </p:nvSpPr>
              <p:spPr>
                <a:xfrm rot="13595354">
                  <a:off x="459638" y="2412914"/>
                  <a:ext cx="4293308" cy="2598139"/>
                </a:xfrm>
                <a:custGeom>
                  <a:avLst/>
                  <a:gdLst>
                    <a:gd name="connsiteX0" fmla="*/ 4128096 w 4293308"/>
                    <a:gd name="connsiteY0" fmla="*/ 1866001 h 2598139"/>
                    <a:gd name="connsiteX1" fmla="*/ 2360559 w 4293308"/>
                    <a:gd name="connsiteY1" fmla="*/ 2598139 h 2598139"/>
                    <a:gd name="connsiteX2" fmla="*/ 57321 w 4293308"/>
                    <a:gd name="connsiteY2" fmla="*/ 1071450 h 2598139"/>
                    <a:gd name="connsiteX3" fmla="*/ 0 w 4293308"/>
                    <a:gd name="connsiteY3" fmla="*/ 914837 h 2598139"/>
                    <a:gd name="connsiteX4" fmla="*/ 3878 w 4293308"/>
                    <a:gd name="connsiteY4" fmla="*/ 909650 h 2598139"/>
                    <a:gd name="connsiteX5" fmla="*/ 1932749 w 4293308"/>
                    <a:gd name="connsiteY5" fmla="*/ 0 h 2598139"/>
                    <a:gd name="connsiteX6" fmla="*/ 4235987 w 4293308"/>
                    <a:gd name="connsiteY6" fmla="*/ 1526688 h 2598139"/>
                    <a:gd name="connsiteX7" fmla="*/ 4293308 w 4293308"/>
                    <a:gd name="connsiteY7" fmla="*/ 1683302 h 2598139"/>
                    <a:gd name="connsiteX8" fmla="*/ 4289429 w 4293308"/>
                    <a:gd name="connsiteY8" fmla="*/ 1688489 h 2598139"/>
                    <a:gd name="connsiteX9" fmla="*/ 4128096 w 4293308"/>
                    <a:gd name="connsiteY9" fmla="*/ 1866001 h 259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293308" h="2598139">
                      <a:moveTo>
                        <a:pt x="4128096" y="1866001"/>
                      </a:moveTo>
                      <a:cubicBezTo>
                        <a:pt x="3675744" y="2318353"/>
                        <a:pt x="3050825" y="2598139"/>
                        <a:pt x="2360559" y="2598139"/>
                      </a:cubicBezTo>
                      <a:cubicBezTo>
                        <a:pt x="1325160" y="2598139"/>
                        <a:pt x="436792" y="1968621"/>
                        <a:pt x="57321" y="1071450"/>
                      </a:cubicBezTo>
                      <a:lnTo>
                        <a:pt x="0" y="914837"/>
                      </a:lnTo>
                      <a:lnTo>
                        <a:pt x="3878" y="909650"/>
                      </a:lnTo>
                      <a:cubicBezTo>
                        <a:pt x="462356" y="354103"/>
                        <a:pt x="1156200" y="0"/>
                        <a:pt x="1932749" y="0"/>
                      </a:cubicBezTo>
                      <a:cubicBezTo>
                        <a:pt x="2968148" y="0"/>
                        <a:pt x="3856516" y="629518"/>
                        <a:pt x="4235987" y="1526688"/>
                      </a:cubicBezTo>
                      <a:lnTo>
                        <a:pt x="4293308" y="1683302"/>
                      </a:lnTo>
                      <a:lnTo>
                        <a:pt x="4289429" y="1688489"/>
                      </a:lnTo>
                      <a:cubicBezTo>
                        <a:pt x="4238488" y="1750217"/>
                        <a:pt x="4184640" y="1809457"/>
                        <a:pt x="4128096" y="1866001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2FA6C4">
                        <a:alpha val="13000"/>
                      </a:srgbClr>
                    </a:gs>
                    <a:gs pos="100000">
                      <a:srgbClr val="23508B">
                        <a:alpha val="13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</p:grpSp>
          <p:sp>
            <p:nvSpPr>
              <p:cNvPr id="213" name="椭圆 212"/>
              <p:cNvSpPr/>
              <p:nvPr/>
            </p:nvSpPr>
            <p:spPr>
              <a:xfrm rot="8004646">
                <a:off x="-4830123" y="3078286"/>
                <a:ext cx="5398083" cy="5398082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alpha val="54000"/>
                    </a:schemeClr>
                  </a:gs>
                  <a:gs pos="66000">
                    <a:srgbClr val="880068"/>
                  </a:gs>
                </a:gsLst>
                <a:lin ang="5400000" scaled="1"/>
              </a:gradFill>
              <a:ln w="12700">
                <a:gradFill>
                  <a:gsLst>
                    <a:gs pos="0">
                      <a:schemeClr val="bg1">
                        <a:alpha val="54000"/>
                      </a:schemeClr>
                    </a:gs>
                    <a:gs pos="100000">
                      <a:schemeClr val="bg1">
                        <a:alpha val="5400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210" name="文本框 209"/>
            <p:cNvSpPr txBox="1"/>
            <p:nvPr/>
          </p:nvSpPr>
          <p:spPr>
            <a:xfrm>
              <a:off x="1850938" y="2016763"/>
              <a:ext cx="1485341" cy="11842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dirty="0">
                  <a:solidFill>
                    <a:schemeClr val="bg1"/>
                  </a:solidFill>
                  <a:latin typeface="+mj-ea"/>
                  <a:ea typeface="+mj-ea"/>
                </a:rPr>
                <a:t>智慧城市</a:t>
              </a:r>
            </a:p>
          </p:txBody>
        </p:sp>
      </p:grpSp>
      <p:grpSp>
        <p:nvGrpSpPr>
          <p:cNvPr id="217" name="组合 216"/>
          <p:cNvGrpSpPr/>
          <p:nvPr/>
        </p:nvGrpSpPr>
        <p:grpSpPr>
          <a:xfrm>
            <a:off x="230728" y="1786756"/>
            <a:ext cx="2140916" cy="2144706"/>
            <a:chOff x="1020201" y="1668750"/>
            <a:chExt cx="1928043" cy="1952388"/>
          </a:xfrm>
        </p:grpSpPr>
        <p:grpSp>
          <p:nvGrpSpPr>
            <p:cNvPr id="218" name="组合 217"/>
            <p:cNvGrpSpPr/>
            <p:nvPr/>
          </p:nvGrpSpPr>
          <p:grpSpPr>
            <a:xfrm>
              <a:off x="1025152" y="1668750"/>
              <a:ext cx="1923092" cy="1952388"/>
              <a:chOff x="-6381795" y="2826539"/>
              <a:chExt cx="5943254" cy="6033794"/>
            </a:xfrm>
          </p:grpSpPr>
          <p:sp>
            <p:nvSpPr>
              <p:cNvPr id="220" name="椭圆 219"/>
              <p:cNvSpPr/>
              <p:nvPr/>
            </p:nvSpPr>
            <p:spPr>
              <a:xfrm rot="21449694">
                <a:off x="-6381795" y="3194068"/>
                <a:ext cx="5413068" cy="5413069"/>
              </a:xfrm>
              <a:prstGeom prst="ellipse">
                <a:avLst/>
              </a:prstGeom>
              <a:gradFill flip="none" rotWithShape="1">
                <a:gsLst>
                  <a:gs pos="0">
                    <a:srgbClr val="2FA6C4"/>
                  </a:gs>
                  <a:gs pos="61000">
                    <a:srgbClr val="23508B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grpSp>
            <p:nvGrpSpPr>
              <p:cNvPr id="221" name="组合 220"/>
              <p:cNvGrpSpPr/>
              <p:nvPr/>
            </p:nvGrpSpPr>
            <p:grpSpPr>
              <a:xfrm>
                <a:off x="-5885100" y="2826539"/>
                <a:ext cx="5446559" cy="6033794"/>
                <a:chOff x="25241" y="264741"/>
                <a:chExt cx="5049475" cy="5593897"/>
              </a:xfrm>
            </p:grpSpPr>
            <p:sp>
              <p:nvSpPr>
                <p:cNvPr id="223" name="任意多边形: 形状 222"/>
                <p:cNvSpPr/>
                <p:nvPr/>
              </p:nvSpPr>
              <p:spPr>
                <a:xfrm rot="13560757">
                  <a:off x="1470147" y="1397823"/>
                  <a:ext cx="3070786" cy="4138351"/>
                </a:xfrm>
                <a:custGeom>
                  <a:avLst/>
                  <a:gdLst>
                    <a:gd name="connsiteX0" fmla="*/ 2453652 w 3070786"/>
                    <a:gd name="connsiteY0" fmla="*/ 4138352 h 4138352"/>
                    <a:gd name="connsiteX1" fmla="*/ 2244099 w 3070786"/>
                    <a:gd name="connsiteY1" fmla="*/ 4127770 h 4138352"/>
                    <a:gd name="connsiteX2" fmla="*/ 0 w 3070786"/>
                    <a:gd name="connsiteY2" fmla="*/ 1641000 h 4138352"/>
                    <a:gd name="connsiteX3" fmla="*/ 570805 w 3070786"/>
                    <a:gd name="connsiteY3" fmla="*/ 50976 h 4138352"/>
                    <a:gd name="connsiteX4" fmla="*/ 617135 w 3070786"/>
                    <a:gd name="connsiteY4" fmla="*/ 0 h 4138352"/>
                    <a:gd name="connsiteX5" fmla="*/ 826688 w 3070786"/>
                    <a:gd name="connsiteY5" fmla="*/ 10582 h 4138352"/>
                    <a:gd name="connsiteX6" fmla="*/ 3070786 w 3070786"/>
                    <a:gd name="connsiteY6" fmla="*/ 2497351 h 4138352"/>
                    <a:gd name="connsiteX7" fmla="*/ 2499982 w 3070786"/>
                    <a:gd name="connsiteY7" fmla="*/ 4087376 h 4138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070786" h="4138352">
                      <a:moveTo>
                        <a:pt x="2453652" y="4138352"/>
                      </a:moveTo>
                      <a:lnTo>
                        <a:pt x="2244099" y="4127770"/>
                      </a:lnTo>
                      <a:cubicBezTo>
                        <a:pt x="983623" y="3999762"/>
                        <a:pt x="1" y="2935249"/>
                        <a:pt x="0" y="1641000"/>
                      </a:cubicBezTo>
                      <a:cubicBezTo>
                        <a:pt x="1" y="1037018"/>
                        <a:pt x="214212" y="483067"/>
                        <a:pt x="570805" y="50976"/>
                      </a:cubicBezTo>
                      <a:lnTo>
                        <a:pt x="617135" y="0"/>
                      </a:lnTo>
                      <a:lnTo>
                        <a:pt x="826688" y="10582"/>
                      </a:lnTo>
                      <a:cubicBezTo>
                        <a:pt x="2087164" y="138590"/>
                        <a:pt x="3070786" y="1203102"/>
                        <a:pt x="3070786" y="2497351"/>
                      </a:cubicBezTo>
                      <a:cubicBezTo>
                        <a:pt x="3070786" y="3101334"/>
                        <a:pt x="2856575" y="3655285"/>
                        <a:pt x="2499982" y="408737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7030A0">
                        <a:alpha val="13000"/>
                      </a:srgbClr>
                    </a:gs>
                    <a:gs pos="100000">
                      <a:srgbClr val="67E4D7">
                        <a:alpha val="16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24" name="任意多边形: 形状 223"/>
                <p:cNvSpPr/>
                <p:nvPr/>
              </p:nvSpPr>
              <p:spPr>
                <a:xfrm rot="13595354">
                  <a:off x="-128617" y="418598"/>
                  <a:ext cx="4033795" cy="3726080"/>
                </a:xfrm>
                <a:custGeom>
                  <a:avLst/>
                  <a:gdLst>
                    <a:gd name="connsiteX0" fmla="*/ 3301657 w 4033795"/>
                    <a:gd name="connsiteY0" fmla="*/ 2993942 h 3726080"/>
                    <a:gd name="connsiteX1" fmla="*/ 1534120 w 4033795"/>
                    <a:gd name="connsiteY1" fmla="*/ 3726080 h 3726080"/>
                    <a:gd name="connsiteX2" fmla="*/ 136528 w 4033795"/>
                    <a:gd name="connsiteY2" fmla="*/ 3299175 h 3726080"/>
                    <a:gd name="connsiteX3" fmla="*/ 131588 w 4033795"/>
                    <a:gd name="connsiteY3" fmla="*/ 3295480 h 3726080"/>
                    <a:gd name="connsiteX4" fmla="*/ 112381 w 4033795"/>
                    <a:gd name="connsiteY4" fmla="*/ 3243001 h 3726080"/>
                    <a:gd name="connsiteX5" fmla="*/ 0 w 4033795"/>
                    <a:gd name="connsiteY5" fmla="*/ 2499675 h 3726080"/>
                    <a:gd name="connsiteX6" fmla="*/ 2499675 w 4033795"/>
                    <a:gd name="connsiteY6" fmla="*/ 0 h 3726080"/>
                    <a:gd name="connsiteX7" fmla="*/ 3897267 w 4033795"/>
                    <a:gd name="connsiteY7" fmla="*/ 426905 h 3726080"/>
                    <a:gd name="connsiteX8" fmla="*/ 3902207 w 4033795"/>
                    <a:gd name="connsiteY8" fmla="*/ 430599 h 3726080"/>
                    <a:gd name="connsiteX9" fmla="*/ 3921414 w 4033795"/>
                    <a:gd name="connsiteY9" fmla="*/ 483078 h 3726080"/>
                    <a:gd name="connsiteX10" fmla="*/ 4033795 w 4033795"/>
                    <a:gd name="connsiteY10" fmla="*/ 1226405 h 3726080"/>
                    <a:gd name="connsiteX11" fmla="*/ 3301657 w 4033795"/>
                    <a:gd name="connsiteY11" fmla="*/ 2993942 h 3726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033795" h="3726080">
                      <a:moveTo>
                        <a:pt x="3301657" y="2993942"/>
                      </a:moveTo>
                      <a:cubicBezTo>
                        <a:pt x="2849305" y="3446294"/>
                        <a:pt x="2224386" y="3726080"/>
                        <a:pt x="1534120" y="3726080"/>
                      </a:cubicBezTo>
                      <a:cubicBezTo>
                        <a:pt x="1016421" y="3726080"/>
                        <a:pt x="535479" y="3568700"/>
                        <a:pt x="136528" y="3299175"/>
                      </a:cubicBezTo>
                      <a:lnTo>
                        <a:pt x="131588" y="3295480"/>
                      </a:lnTo>
                      <a:lnTo>
                        <a:pt x="112381" y="3243001"/>
                      </a:lnTo>
                      <a:cubicBezTo>
                        <a:pt x="39345" y="3008185"/>
                        <a:pt x="0" y="2758525"/>
                        <a:pt x="0" y="2499675"/>
                      </a:cubicBezTo>
                      <a:cubicBezTo>
                        <a:pt x="0" y="1119143"/>
                        <a:pt x="1119143" y="0"/>
                        <a:pt x="2499675" y="0"/>
                      </a:cubicBezTo>
                      <a:cubicBezTo>
                        <a:pt x="3017374" y="0"/>
                        <a:pt x="3498316" y="157380"/>
                        <a:pt x="3897267" y="426905"/>
                      </a:cubicBezTo>
                      <a:lnTo>
                        <a:pt x="3902207" y="430599"/>
                      </a:lnTo>
                      <a:lnTo>
                        <a:pt x="3921414" y="483078"/>
                      </a:lnTo>
                      <a:cubicBezTo>
                        <a:pt x="3994450" y="717895"/>
                        <a:pt x="4033795" y="967555"/>
                        <a:pt x="4033795" y="1226405"/>
                      </a:cubicBezTo>
                      <a:cubicBezTo>
                        <a:pt x="4033795" y="1916670"/>
                        <a:pt x="3754009" y="2541589"/>
                        <a:pt x="3301657" y="299394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5D061">
                        <a:alpha val="10000"/>
                      </a:srgbClr>
                    </a:gs>
                    <a:gs pos="59000">
                      <a:srgbClr val="7030A0">
                        <a:alpha val="10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25" name="任意多边形: 形状 224"/>
                <p:cNvSpPr/>
                <p:nvPr/>
              </p:nvSpPr>
              <p:spPr>
                <a:xfrm rot="13595354">
                  <a:off x="459638" y="2412914"/>
                  <a:ext cx="4293308" cy="2598139"/>
                </a:xfrm>
                <a:custGeom>
                  <a:avLst/>
                  <a:gdLst>
                    <a:gd name="connsiteX0" fmla="*/ 4128096 w 4293308"/>
                    <a:gd name="connsiteY0" fmla="*/ 1866001 h 2598139"/>
                    <a:gd name="connsiteX1" fmla="*/ 2360559 w 4293308"/>
                    <a:gd name="connsiteY1" fmla="*/ 2598139 h 2598139"/>
                    <a:gd name="connsiteX2" fmla="*/ 57321 w 4293308"/>
                    <a:gd name="connsiteY2" fmla="*/ 1071450 h 2598139"/>
                    <a:gd name="connsiteX3" fmla="*/ 0 w 4293308"/>
                    <a:gd name="connsiteY3" fmla="*/ 914837 h 2598139"/>
                    <a:gd name="connsiteX4" fmla="*/ 3878 w 4293308"/>
                    <a:gd name="connsiteY4" fmla="*/ 909650 h 2598139"/>
                    <a:gd name="connsiteX5" fmla="*/ 1932749 w 4293308"/>
                    <a:gd name="connsiteY5" fmla="*/ 0 h 2598139"/>
                    <a:gd name="connsiteX6" fmla="*/ 4235987 w 4293308"/>
                    <a:gd name="connsiteY6" fmla="*/ 1526688 h 2598139"/>
                    <a:gd name="connsiteX7" fmla="*/ 4293308 w 4293308"/>
                    <a:gd name="connsiteY7" fmla="*/ 1683302 h 2598139"/>
                    <a:gd name="connsiteX8" fmla="*/ 4289429 w 4293308"/>
                    <a:gd name="connsiteY8" fmla="*/ 1688489 h 2598139"/>
                    <a:gd name="connsiteX9" fmla="*/ 4128096 w 4293308"/>
                    <a:gd name="connsiteY9" fmla="*/ 1866001 h 259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293308" h="2598139">
                      <a:moveTo>
                        <a:pt x="4128096" y="1866001"/>
                      </a:moveTo>
                      <a:cubicBezTo>
                        <a:pt x="3675744" y="2318353"/>
                        <a:pt x="3050825" y="2598139"/>
                        <a:pt x="2360559" y="2598139"/>
                      </a:cubicBezTo>
                      <a:cubicBezTo>
                        <a:pt x="1325160" y="2598139"/>
                        <a:pt x="436792" y="1968621"/>
                        <a:pt x="57321" y="1071450"/>
                      </a:cubicBezTo>
                      <a:lnTo>
                        <a:pt x="0" y="914837"/>
                      </a:lnTo>
                      <a:lnTo>
                        <a:pt x="3878" y="909650"/>
                      </a:lnTo>
                      <a:cubicBezTo>
                        <a:pt x="462356" y="354103"/>
                        <a:pt x="1156200" y="0"/>
                        <a:pt x="1932749" y="0"/>
                      </a:cubicBezTo>
                      <a:cubicBezTo>
                        <a:pt x="2968148" y="0"/>
                        <a:pt x="3856516" y="629518"/>
                        <a:pt x="4235987" y="1526688"/>
                      </a:cubicBezTo>
                      <a:lnTo>
                        <a:pt x="4293308" y="1683302"/>
                      </a:lnTo>
                      <a:lnTo>
                        <a:pt x="4289429" y="1688489"/>
                      </a:lnTo>
                      <a:cubicBezTo>
                        <a:pt x="4238488" y="1750217"/>
                        <a:pt x="4184640" y="1809457"/>
                        <a:pt x="4128096" y="1866001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2FA6C4">
                        <a:alpha val="13000"/>
                      </a:srgbClr>
                    </a:gs>
                    <a:gs pos="100000">
                      <a:srgbClr val="23508B">
                        <a:alpha val="13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</p:grpSp>
          <p:sp>
            <p:nvSpPr>
              <p:cNvPr id="222" name="椭圆 221"/>
              <p:cNvSpPr/>
              <p:nvPr/>
            </p:nvSpPr>
            <p:spPr>
              <a:xfrm rot="8004646">
                <a:off x="-6372993" y="3162250"/>
                <a:ext cx="5398083" cy="5398082"/>
              </a:xfrm>
              <a:prstGeom prst="ellipse">
                <a:avLst/>
              </a:prstGeom>
              <a:solidFill>
                <a:schemeClr val="bg1"/>
              </a:solidFill>
              <a:ln w="12700">
                <a:gradFill>
                  <a:gsLst>
                    <a:gs pos="0">
                      <a:schemeClr val="bg1">
                        <a:alpha val="54000"/>
                      </a:schemeClr>
                    </a:gs>
                    <a:gs pos="100000">
                      <a:schemeClr val="bg1">
                        <a:alpha val="5400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219" name="文本框 218"/>
            <p:cNvSpPr txBox="1"/>
            <p:nvPr/>
          </p:nvSpPr>
          <p:spPr>
            <a:xfrm>
              <a:off x="1020201" y="2069342"/>
              <a:ext cx="1791778" cy="12047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rgbClr val="880068"/>
                  </a:solidFill>
                  <a:latin typeface="+mj-ea"/>
                  <a:ea typeface="+mj-ea"/>
                </a:rPr>
                <a:t>时间</a:t>
              </a:r>
              <a:endParaRPr lang="en-US" altLang="zh-CN" sz="4000" b="1" dirty="0">
                <a:solidFill>
                  <a:srgbClr val="880068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 sz="4000" b="1" dirty="0">
                  <a:solidFill>
                    <a:srgbClr val="880068"/>
                  </a:solidFill>
                  <a:latin typeface="+mj-ea"/>
                  <a:ea typeface="+mj-ea"/>
                </a:rPr>
                <a:t>统计</a:t>
              </a:r>
              <a:endParaRPr lang="en-US" altLang="zh-CN" sz="4000" b="1" dirty="0">
                <a:solidFill>
                  <a:srgbClr val="880068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2508198" y="1764067"/>
            <a:ext cx="929168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zh-CN" alt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         在利用计算机求解问题时，我们通常会关心各步骤所消耗的计算时间，此时可以使用</a:t>
            </a:r>
            <a:r>
              <a:rPr lang="en-US" altLang="zh-CN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Python</a:t>
            </a:r>
            <a:r>
              <a:rPr lang="zh-CN" alt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内置的</a:t>
            </a:r>
            <a:r>
              <a:rPr lang="en-US" altLang="zh-CN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time</a:t>
            </a:r>
            <a:r>
              <a:rPr lang="zh-CN" alt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模块来实现计算时间统计功能，如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代码清单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2-4</a:t>
            </a:r>
            <a:r>
              <a:rPr lang="zh-CN" alt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所示。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09AE864-4FC7-4A3F-AAC6-53975A5C9AEA}"/>
              </a:ext>
            </a:extLst>
          </p:cNvPr>
          <p:cNvSpPr txBox="1"/>
          <p:nvPr/>
        </p:nvSpPr>
        <p:spPr>
          <a:xfrm>
            <a:off x="357188" y="224926"/>
            <a:ext cx="583097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寻找方法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D864475-FF86-435F-8100-F8D479A36A69}"/>
              </a:ext>
            </a:extLst>
          </p:cNvPr>
          <p:cNvSpPr txBox="1"/>
          <p:nvPr/>
        </p:nvSpPr>
        <p:spPr>
          <a:xfrm>
            <a:off x="3590643" y="3504708"/>
            <a:ext cx="7384678" cy="919401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代码</a:t>
            </a:r>
            <a:r>
              <a:rPr lang="en-US" altLang="zh-CN" sz="2400" dirty="0">
                <a:solidFill>
                  <a:schemeClr val="bg1"/>
                </a:solidFill>
              </a:rPr>
              <a:t>2-4  </a:t>
            </a:r>
            <a:r>
              <a:rPr lang="zh-CN" altLang="en-US" sz="2400" dirty="0">
                <a:solidFill>
                  <a:schemeClr val="bg1"/>
                </a:solidFill>
              </a:rPr>
              <a:t>利用</a:t>
            </a:r>
            <a:r>
              <a:rPr lang="en-US" altLang="zh-CN" sz="2400" dirty="0">
                <a:solidFill>
                  <a:schemeClr val="bg1"/>
                </a:solidFill>
              </a:rPr>
              <a:t>time</a:t>
            </a:r>
            <a:r>
              <a:rPr lang="zh-CN" altLang="en-US" sz="2400" dirty="0">
                <a:solidFill>
                  <a:schemeClr val="bg1"/>
                </a:solidFill>
              </a:rPr>
              <a:t>模块统计矩阵乘积计算时间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（</a:t>
            </a:r>
            <a:r>
              <a:rPr lang="zh-CN" altLang="en-US" sz="2400" dirty="0">
                <a:solidFill>
                  <a:schemeClr val="bg1"/>
                </a:solidFill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实现及运行结果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C3563642-BF65-4D63-A27F-8AEEFE6A8A57}"/>
              </a:ext>
            </a:extLst>
          </p:cNvPr>
          <p:cNvSpPr txBox="1"/>
          <p:nvPr/>
        </p:nvSpPr>
        <p:spPr>
          <a:xfrm>
            <a:off x="2630787" y="5070673"/>
            <a:ext cx="9169095" cy="1328023"/>
          </a:xfrm>
          <a:prstGeom prst="snip1Rect">
            <a:avLst/>
          </a:prstGeom>
          <a:noFill/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提示</a:t>
            </a:r>
            <a:endParaRPr lang="en-US" altLang="zh-CN" sz="2400" b="1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       由于</a:t>
            </a:r>
            <a:r>
              <a:rPr lang="zh-CN" altLang="en-US" sz="2400" b="1" dirty="0">
                <a:solidFill>
                  <a:schemeClr val="bg1"/>
                </a:solidFill>
              </a:rPr>
              <a:t>运行环境的不同</a:t>
            </a:r>
            <a:r>
              <a:rPr lang="zh-CN" altLang="en-US" sz="2400" dirty="0">
                <a:solidFill>
                  <a:schemeClr val="bg1"/>
                </a:solidFill>
              </a:rPr>
              <a:t>，每次运行程序后，输出的矩阵乘积消耗时间</a:t>
            </a:r>
            <a:r>
              <a:rPr lang="zh-CN" altLang="en-US" sz="2400" b="1" dirty="0">
                <a:solidFill>
                  <a:schemeClr val="bg1"/>
                </a:solidFill>
              </a:rPr>
              <a:t>并不固定</a:t>
            </a:r>
            <a:r>
              <a:rPr lang="zh-CN" altLang="en-US" sz="2400" dirty="0">
                <a:solidFill>
                  <a:schemeClr val="bg1"/>
                </a:solidFill>
              </a:rPr>
              <a:t>。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20C94FC6-45FD-4D0C-A3EE-3782994CE347}"/>
              </a:ext>
            </a:extLst>
          </p:cNvPr>
          <p:cNvSpPr txBox="1"/>
          <p:nvPr/>
        </p:nvSpPr>
        <p:spPr>
          <a:xfrm>
            <a:off x="8525067" y="312553"/>
            <a:ext cx="1812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880068"/>
                </a:solidFill>
                <a:latin typeface="+mn-ea"/>
              </a:defRPr>
            </a:lvl1pPr>
          </a:lstStyle>
          <a:p>
            <a:r>
              <a:rPr lang="en-US" altLang="zh-CN" dirty="0">
                <a:solidFill>
                  <a:srgbClr val="880068">
                    <a:alpha val="34000"/>
                  </a:srgbClr>
                </a:solidFill>
              </a:rPr>
              <a:t>Python</a:t>
            </a:r>
            <a:r>
              <a:rPr lang="zh-CN" altLang="en-US" dirty="0">
                <a:solidFill>
                  <a:srgbClr val="880068">
                    <a:alpha val="34000"/>
                  </a:srgbClr>
                </a:solidFill>
              </a:rPr>
              <a:t>编程基础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975F8E57-52E8-435C-AB95-F70E847F427A}"/>
              </a:ext>
            </a:extLst>
          </p:cNvPr>
          <p:cNvSpPr txBox="1"/>
          <p:nvPr/>
        </p:nvSpPr>
        <p:spPr>
          <a:xfrm>
            <a:off x="10296044" y="164005"/>
            <a:ext cx="1883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rgbClr val="880068">
                    <a:alpha val="34000"/>
                  </a:srgbClr>
                </a:solidFill>
                <a:latin typeface="+mn-ea"/>
              </a:defRPr>
            </a:lvl1pPr>
          </a:lstStyle>
          <a:p>
            <a:r>
              <a:rPr lang="en-US" altLang="zh-CN" b="1" dirty="0">
                <a:solidFill>
                  <a:srgbClr val="880068"/>
                </a:solidFill>
              </a:rPr>
              <a:t>Python</a:t>
            </a:r>
            <a:r>
              <a:rPr lang="zh-CN" altLang="en-US" b="1" dirty="0">
                <a:solidFill>
                  <a:srgbClr val="880068"/>
                </a:solidFill>
              </a:rPr>
              <a:t>内置模块和第三方工具包</a:t>
            </a:r>
          </a:p>
        </p:txBody>
      </p:sp>
    </p:spTree>
    <p:extLst>
      <p:ext uri="{BB962C8B-B14F-4D97-AF65-F5344CB8AC3E}">
        <p14:creationId xmlns:p14="http://schemas.microsoft.com/office/powerpoint/2010/main" val="33587913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矩形 75"/>
          <p:cNvSpPr/>
          <p:nvPr/>
        </p:nvSpPr>
        <p:spPr>
          <a:xfrm>
            <a:off x="0" y="1123315"/>
            <a:ext cx="12192000" cy="5921375"/>
          </a:xfrm>
          <a:prstGeom prst="rect">
            <a:avLst/>
          </a:prstGeom>
          <a:solidFill>
            <a:srgbClr val="880068">
              <a:alpha val="74000"/>
            </a:srgb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4" name="Picture 12">
            <a:hlinkClick r:id="" action="ppaction://hlinkshowjump?jump=firstslide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3200" y="6029462"/>
            <a:ext cx="718190" cy="713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08" name="组合 207"/>
          <p:cNvGrpSpPr/>
          <p:nvPr/>
        </p:nvGrpSpPr>
        <p:grpSpPr>
          <a:xfrm>
            <a:off x="241302" y="1792366"/>
            <a:ext cx="2197475" cy="2181784"/>
            <a:chOff x="1527235" y="1668750"/>
            <a:chExt cx="1988304" cy="1952388"/>
          </a:xfrm>
        </p:grpSpPr>
        <p:grpSp>
          <p:nvGrpSpPr>
            <p:cNvPr id="209" name="组合 208"/>
            <p:cNvGrpSpPr/>
            <p:nvPr/>
          </p:nvGrpSpPr>
          <p:grpSpPr>
            <a:xfrm>
              <a:off x="1527235" y="1668750"/>
              <a:ext cx="1988304" cy="1952388"/>
              <a:chOff x="-4830122" y="2826538"/>
              <a:chExt cx="6144790" cy="6033795"/>
            </a:xfrm>
          </p:grpSpPr>
          <p:sp>
            <p:nvSpPr>
              <p:cNvPr id="211" name="椭圆 210"/>
              <p:cNvSpPr/>
              <p:nvPr/>
            </p:nvSpPr>
            <p:spPr>
              <a:xfrm rot="21449694">
                <a:off x="-4692237" y="3136901"/>
                <a:ext cx="5413068" cy="5413069"/>
              </a:xfrm>
              <a:prstGeom prst="ellipse">
                <a:avLst/>
              </a:prstGeom>
              <a:gradFill flip="none" rotWithShape="1">
                <a:gsLst>
                  <a:gs pos="0">
                    <a:srgbClr val="2FA6C4"/>
                  </a:gs>
                  <a:gs pos="61000">
                    <a:srgbClr val="23508B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grpSp>
            <p:nvGrpSpPr>
              <p:cNvPr id="212" name="组合 211"/>
              <p:cNvGrpSpPr/>
              <p:nvPr/>
            </p:nvGrpSpPr>
            <p:grpSpPr>
              <a:xfrm>
                <a:off x="-4502306" y="2826538"/>
                <a:ext cx="5816974" cy="6033795"/>
                <a:chOff x="1307222" y="264740"/>
                <a:chExt cx="5392885" cy="5593898"/>
              </a:xfrm>
            </p:grpSpPr>
            <p:sp>
              <p:nvSpPr>
                <p:cNvPr id="214" name="任意多边形: 形状 213"/>
                <p:cNvSpPr/>
                <p:nvPr/>
              </p:nvSpPr>
              <p:spPr>
                <a:xfrm rot="13560757">
                  <a:off x="3095539" y="1397823"/>
                  <a:ext cx="3070786" cy="4138351"/>
                </a:xfrm>
                <a:custGeom>
                  <a:avLst/>
                  <a:gdLst>
                    <a:gd name="connsiteX0" fmla="*/ 2453652 w 3070786"/>
                    <a:gd name="connsiteY0" fmla="*/ 4138352 h 4138352"/>
                    <a:gd name="connsiteX1" fmla="*/ 2244099 w 3070786"/>
                    <a:gd name="connsiteY1" fmla="*/ 4127770 h 4138352"/>
                    <a:gd name="connsiteX2" fmla="*/ 0 w 3070786"/>
                    <a:gd name="connsiteY2" fmla="*/ 1641000 h 4138352"/>
                    <a:gd name="connsiteX3" fmla="*/ 570805 w 3070786"/>
                    <a:gd name="connsiteY3" fmla="*/ 50976 h 4138352"/>
                    <a:gd name="connsiteX4" fmla="*/ 617135 w 3070786"/>
                    <a:gd name="connsiteY4" fmla="*/ 0 h 4138352"/>
                    <a:gd name="connsiteX5" fmla="*/ 826688 w 3070786"/>
                    <a:gd name="connsiteY5" fmla="*/ 10582 h 4138352"/>
                    <a:gd name="connsiteX6" fmla="*/ 3070786 w 3070786"/>
                    <a:gd name="connsiteY6" fmla="*/ 2497351 h 4138352"/>
                    <a:gd name="connsiteX7" fmla="*/ 2499982 w 3070786"/>
                    <a:gd name="connsiteY7" fmla="*/ 4087376 h 4138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070786" h="4138352">
                      <a:moveTo>
                        <a:pt x="2453652" y="4138352"/>
                      </a:moveTo>
                      <a:lnTo>
                        <a:pt x="2244099" y="4127770"/>
                      </a:lnTo>
                      <a:cubicBezTo>
                        <a:pt x="983623" y="3999762"/>
                        <a:pt x="1" y="2935249"/>
                        <a:pt x="0" y="1641000"/>
                      </a:cubicBezTo>
                      <a:cubicBezTo>
                        <a:pt x="1" y="1037018"/>
                        <a:pt x="214212" y="483067"/>
                        <a:pt x="570805" y="50976"/>
                      </a:cubicBezTo>
                      <a:lnTo>
                        <a:pt x="617135" y="0"/>
                      </a:lnTo>
                      <a:lnTo>
                        <a:pt x="826688" y="10582"/>
                      </a:lnTo>
                      <a:cubicBezTo>
                        <a:pt x="2087164" y="138590"/>
                        <a:pt x="3070786" y="1203102"/>
                        <a:pt x="3070786" y="2497351"/>
                      </a:cubicBezTo>
                      <a:cubicBezTo>
                        <a:pt x="3070786" y="3101334"/>
                        <a:pt x="2856575" y="3655285"/>
                        <a:pt x="2499982" y="408737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7030A0">
                        <a:alpha val="13000"/>
                      </a:srgbClr>
                    </a:gs>
                    <a:gs pos="100000">
                      <a:srgbClr val="67E4D7">
                        <a:alpha val="16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15" name="任意多边形: 形状 214"/>
                <p:cNvSpPr/>
                <p:nvPr/>
              </p:nvSpPr>
              <p:spPr>
                <a:xfrm rot="13595354">
                  <a:off x="1758935" y="418598"/>
                  <a:ext cx="4033795" cy="3726080"/>
                </a:xfrm>
                <a:custGeom>
                  <a:avLst/>
                  <a:gdLst>
                    <a:gd name="connsiteX0" fmla="*/ 3301657 w 4033795"/>
                    <a:gd name="connsiteY0" fmla="*/ 2993942 h 3726080"/>
                    <a:gd name="connsiteX1" fmla="*/ 1534120 w 4033795"/>
                    <a:gd name="connsiteY1" fmla="*/ 3726080 h 3726080"/>
                    <a:gd name="connsiteX2" fmla="*/ 136528 w 4033795"/>
                    <a:gd name="connsiteY2" fmla="*/ 3299175 h 3726080"/>
                    <a:gd name="connsiteX3" fmla="*/ 131588 w 4033795"/>
                    <a:gd name="connsiteY3" fmla="*/ 3295480 h 3726080"/>
                    <a:gd name="connsiteX4" fmla="*/ 112381 w 4033795"/>
                    <a:gd name="connsiteY4" fmla="*/ 3243001 h 3726080"/>
                    <a:gd name="connsiteX5" fmla="*/ 0 w 4033795"/>
                    <a:gd name="connsiteY5" fmla="*/ 2499675 h 3726080"/>
                    <a:gd name="connsiteX6" fmla="*/ 2499675 w 4033795"/>
                    <a:gd name="connsiteY6" fmla="*/ 0 h 3726080"/>
                    <a:gd name="connsiteX7" fmla="*/ 3897267 w 4033795"/>
                    <a:gd name="connsiteY7" fmla="*/ 426905 h 3726080"/>
                    <a:gd name="connsiteX8" fmla="*/ 3902207 w 4033795"/>
                    <a:gd name="connsiteY8" fmla="*/ 430599 h 3726080"/>
                    <a:gd name="connsiteX9" fmla="*/ 3921414 w 4033795"/>
                    <a:gd name="connsiteY9" fmla="*/ 483078 h 3726080"/>
                    <a:gd name="connsiteX10" fmla="*/ 4033795 w 4033795"/>
                    <a:gd name="connsiteY10" fmla="*/ 1226405 h 3726080"/>
                    <a:gd name="connsiteX11" fmla="*/ 3301657 w 4033795"/>
                    <a:gd name="connsiteY11" fmla="*/ 2993942 h 3726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033795" h="3726080">
                      <a:moveTo>
                        <a:pt x="3301657" y="2993942"/>
                      </a:moveTo>
                      <a:cubicBezTo>
                        <a:pt x="2849305" y="3446294"/>
                        <a:pt x="2224386" y="3726080"/>
                        <a:pt x="1534120" y="3726080"/>
                      </a:cubicBezTo>
                      <a:cubicBezTo>
                        <a:pt x="1016421" y="3726080"/>
                        <a:pt x="535479" y="3568700"/>
                        <a:pt x="136528" y="3299175"/>
                      </a:cubicBezTo>
                      <a:lnTo>
                        <a:pt x="131588" y="3295480"/>
                      </a:lnTo>
                      <a:lnTo>
                        <a:pt x="112381" y="3243001"/>
                      </a:lnTo>
                      <a:cubicBezTo>
                        <a:pt x="39345" y="3008185"/>
                        <a:pt x="0" y="2758525"/>
                        <a:pt x="0" y="2499675"/>
                      </a:cubicBezTo>
                      <a:cubicBezTo>
                        <a:pt x="0" y="1119143"/>
                        <a:pt x="1119143" y="0"/>
                        <a:pt x="2499675" y="0"/>
                      </a:cubicBezTo>
                      <a:cubicBezTo>
                        <a:pt x="3017374" y="0"/>
                        <a:pt x="3498316" y="157380"/>
                        <a:pt x="3897267" y="426905"/>
                      </a:cubicBezTo>
                      <a:lnTo>
                        <a:pt x="3902207" y="430599"/>
                      </a:lnTo>
                      <a:lnTo>
                        <a:pt x="3921414" y="483078"/>
                      </a:lnTo>
                      <a:cubicBezTo>
                        <a:pt x="3994450" y="717895"/>
                        <a:pt x="4033795" y="967555"/>
                        <a:pt x="4033795" y="1226405"/>
                      </a:cubicBezTo>
                      <a:cubicBezTo>
                        <a:pt x="4033795" y="1916670"/>
                        <a:pt x="3754009" y="2541589"/>
                        <a:pt x="3301657" y="299394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5D061">
                        <a:alpha val="10000"/>
                      </a:srgbClr>
                    </a:gs>
                    <a:gs pos="59000">
                      <a:srgbClr val="7030A0">
                        <a:alpha val="10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16" name="任意多边形: 形状 215"/>
                <p:cNvSpPr/>
                <p:nvPr/>
              </p:nvSpPr>
              <p:spPr>
                <a:xfrm rot="13595354">
                  <a:off x="459638" y="2412914"/>
                  <a:ext cx="4293308" cy="2598139"/>
                </a:xfrm>
                <a:custGeom>
                  <a:avLst/>
                  <a:gdLst>
                    <a:gd name="connsiteX0" fmla="*/ 4128096 w 4293308"/>
                    <a:gd name="connsiteY0" fmla="*/ 1866001 h 2598139"/>
                    <a:gd name="connsiteX1" fmla="*/ 2360559 w 4293308"/>
                    <a:gd name="connsiteY1" fmla="*/ 2598139 h 2598139"/>
                    <a:gd name="connsiteX2" fmla="*/ 57321 w 4293308"/>
                    <a:gd name="connsiteY2" fmla="*/ 1071450 h 2598139"/>
                    <a:gd name="connsiteX3" fmla="*/ 0 w 4293308"/>
                    <a:gd name="connsiteY3" fmla="*/ 914837 h 2598139"/>
                    <a:gd name="connsiteX4" fmla="*/ 3878 w 4293308"/>
                    <a:gd name="connsiteY4" fmla="*/ 909650 h 2598139"/>
                    <a:gd name="connsiteX5" fmla="*/ 1932749 w 4293308"/>
                    <a:gd name="connsiteY5" fmla="*/ 0 h 2598139"/>
                    <a:gd name="connsiteX6" fmla="*/ 4235987 w 4293308"/>
                    <a:gd name="connsiteY6" fmla="*/ 1526688 h 2598139"/>
                    <a:gd name="connsiteX7" fmla="*/ 4293308 w 4293308"/>
                    <a:gd name="connsiteY7" fmla="*/ 1683302 h 2598139"/>
                    <a:gd name="connsiteX8" fmla="*/ 4289429 w 4293308"/>
                    <a:gd name="connsiteY8" fmla="*/ 1688489 h 2598139"/>
                    <a:gd name="connsiteX9" fmla="*/ 4128096 w 4293308"/>
                    <a:gd name="connsiteY9" fmla="*/ 1866001 h 259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293308" h="2598139">
                      <a:moveTo>
                        <a:pt x="4128096" y="1866001"/>
                      </a:moveTo>
                      <a:cubicBezTo>
                        <a:pt x="3675744" y="2318353"/>
                        <a:pt x="3050825" y="2598139"/>
                        <a:pt x="2360559" y="2598139"/>
                      </a:cubicBezTo>
                      <a:cubicBezTo>
                        <a:pt x="1325160" y="2598139"/>
                        <a:pt x="436792" y="1968621"/>
                        <a:pt x="57321" y="1071450"/>
                      </a:cubicBezTo>
                      <a:lnTo>
                        <a:pt x="0" y="914837"/>
                      </a:lnTo>
                      <a:lnTo>
                        <a:pt x="3878" y="909650"/>
                      </a:lnTo>
                      <a:cubicBezTo>
                        <a:pt x="462356" y="354103"/>
                        <a:pt x="1156200" y="0"/>
                        <a:pt x="1932749" y="0"/>
                      </a:cubicBezTo>
                      <a:cubicBezTo>
                        <a:pt x="2968148" y="0"/>
                        <a:pt x="3856516" y="629518"/>
                        <a:pt x="4235987" y="1526688"/>
                      </a:cubicBezTo>
                      <a:lnTo>
                        <a:pt x="4293308" y="1683302"/>
                      </a:lnTo>
                      <a:lnTo>
                        <a:pt x="4289429" y="1688489"/>
                      </a:lnTo>
                      <a:cubicBezTo>
                        <a:pt x="4238488" y="1750217"/>
                        <a:pt x="4184640" y="1809457"/>
                        <a:pt x="4128096" y="1866001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2FA6C4">
                        <a:alpha val="13000"/>
                      </a:srgbClr>
                    </a:gs>
                    <a:gs pos="100000">
                      <a:srgbClr val="23508B">
                        <a:alpha val="13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</p:grpSp>
          <p:sp>
            <p:nvSpPr>
              <p:cNvPr id="213" name="椭圆 212"/>
              <p:cNvSpPr/>
              <p:nvPr/>
            </p:nvSpPr>
            <p:spPr>
              <a:xfrm rot="8004646">
                <a:off x="-4830123" y="3078286"/>
                <a:ext cx="5398083" cy="5398082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alpha val="54000"/>
                    </a:schemeClr>
                  </a:gs>
                  <a:gs pos="66000">
                    <a:srgbClr val="880068"/>
                  </a:gs>
                </a:gsLst>
                <a:lin ang="5400000" scaled="1"/>
              </a:gradFill>
              <a:ln w="12700">
                <a:gradFill>
                  <a:gsLst>
                    <a:gs pos="0">
                      <a:schemeClr val="bg1">
                        <a:alpha val="54000"/>
                      </a:schemeClr>
                    </a:gs>
                    <a:gs pos="100000">
                      <a:schemeClr val="bg1">
                        <a:alpha val="5400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210" name="文本框 209"/>
            <p:cNvSpPr txBox="1"/>
            <p:nvPr/>
          </p:nvSpPr>
          <p:spPr>
            <a:xfrm>
              <a:off x="1850938" y="2016763"/>
              <a:ext cx="1485341" cy="11842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dirty="0">
                  <a:solidFill>
                    <a:schemeClr val="bg1"/>
                  </a:solidFill>
                  <a:latin typeface="+mj-ea"/>
                  <a:ea typeface="+mj-ea"/>
                </a:rPr>
                <a:t>智慧城市</a:t>
              </a:r>
            </a:p>
          </p:txBody>
        </p:sp>
      </p:grpSp>
      <p:grpSp>
        <p:nvGrpSpPr>
          <p:cNvPr id="217" name="组合 216"/>
          <p:cNvGrpSpPr/>
          <p:nvPr/>
        </p:nvGrpSpPr>
        <p:grpSpPr>
          <a:xfrm>
            <a:off x="230728" y="1786756"/>
            <a:ext cx="2140916" cy="2144706"/>
            <a:chOff x="1020201" y="1668750"/>
            <a:chExt cx="1928043" cy="1952388"/>
          </a:xfrm>
        </p:grpSpPr>
        <p:grpSp>
          <p:nvGrpSpPr>
            <p:cNvPr id="218" name="组合 217"/>
            <p:cNvGrpSpPr/>
            <p:nvPr/>
          </p:nvGrpSpPr>
          <p:grpSpPr>
            <a:xfrm>
              <a:off x="1025152" y="1668750"/>
              <a:ext cx="1923092" cy="1952388"/>
              <a:chOff x="-6381795" y="2826539"/>
              <a:chExt cx="5943254" cy="6033794"/>
            </a:xfrm>
          </p:grpSpPr>
          <p:sp>
            <p:nvSpPr>
              <p:cNvPr id="220" name="椭圆 219"/>
              <p:cNvSpPr/>
              <p:nvPr/>
            </p:nvSpPr>
            <p:spPr>
              <a:xfrm rot="21449694">
                <a:off x="-6381795" y="3194068"/>
                <a:ext cx="5413068" cy="5413069"/>
              </a:xfrm>
              <a:prstGeom prst="ellipse">
                <a:avLst/>
              </a:prstGeom>
              <a:gradFill flip="none" rotWithShape="1">
                <a:gsLst>
                  <a:gs pos="0">
                    <a:srgbClr val="2FA6C4"/>
                  </a:gs>
                  <a:gs pos="61000">
                    <a:srgbClr val="23508B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grpSp>
            <p:nvGrpSpPr>
              <p:cNvPr id="221" name="组合 220"/>
              <p:cNvGrpSpPr/>
              <p:nvPr/>
            </p:nvGrpSpPr>
            <p:grpSpPr>
              <a:xfrm>
                <a:off x="-5885100" y="2826539"/>
                <a:ext cx="5446559" cy="6033794"/>
                <a:chOff x="25241" y="264741"/>
                <a:chExt cx="5049475" cy="5593897"/>
              </a:xfrm>
            </p:grpSpPr>
            <p:sp>
              <p:nvSpPr>
                <p:cNvPr id="223" name="任意多边形: 形状 222"/>
                <p:cNvSpPr/>
                <p:nvPr/>
              </p:nvSpPr>
              <p:spPr>
                <a:xfrm rot="13560757">
                  <a:off x="1470147" y="1397823"/>
                  <a:ext cx="3070786" cy="4138351"/>
                </a:xfrm>
                <a:custGeom>
                  <a:avLst/>
                  <a:gdLst>
                    <a:gd name="connsiteX0" fmla="*/ 2453652 w 3070786"/>
                    <a:gd name="connsiteY0" fmla="*/ 4138352 h 4138352"/>
                    <a:gd name="connsiteX1" fmla="*/ 2244099 w 3070786"/>
                    <a:gd name="connsiteY1" fmla="*/ 4127770 h 4138352"/>
                    <a:gd name="connsiteX2" fmla="*/ 0 w 3070786"/>
                    <a:gd name="connsiteY2" fmla="*/ 1641000 h 4138352"/>
                    <a:gd name="connsiteX3" fmla="*/ 570805 w 3070786"/>
                    <a:gd name="connsiteY3" fmla="*/ 50976 h 4138352"/>
                    <a:gd name="connsiteX4" fmla="*/ 617135 w 3070786"/>
                    <a:gd name="connsiteY4" fmla="*/ 0 h 4138352"/>
                    <a:gd name="connsiteX5" fmla="*/ 826688 w 3070786"/>
                    <a:gd name="connsiteY5" fmla="*/ 10582 h 4138352"/>
                    <a:gd name="connsiteX6" fmla="*/ 3070786 w 3070786"/>
                    <a:gd name="connsiteY6" fmla="*/ 2497351 h 4138352"/>
                    <a:gd name="connsiteX7" fmla="*/ 2499982 w 3070786"/>
                    <a:gd name="connsiteY7" fmla="*/ 4087376 h 4138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070786" h="4138352">
                      <a:moveTo>
                        <a:pt x="2453652" y="4138352"/>
                      </a:moveTo>
                      <a:lnTo>
                        <a:pt x="2244099" y="4127770"/>
                      </a:lnTo>
                      <a:cubicBezTo>
                        <a:pt x="983623" y="3999762"/>
                        <a:pt x="1" y="2935249"/>
                        <a:pt x="0" y="1641000"/>
                      </a:cubicBezTo>
                      <a:cubicBezTo>
                        <a:pt x="1" y="1037018"/>
                        <a:pt x="214212" y="483067"/>
                        <a:pt x="570805" y="50976"/>
                      </a:cubicBezTo>
                      <a:lnTo>
                        <a:pt x="617135" y="0"/>
                      </a:lnTo>
                      <a:lnTo>
                        <a:pt x="826688" y="10582"/>
                      </a:lnTo>
                      <a:cubicBezTo>
                        <a:pt x="2087164" y="138590"/>
                        <a:pt x="3070786" y="1203102"/>
                        <a:pt x="3070786" y="2497351"/>
                      </a:cubicBezTo>
                      <a:cubicBezTo>
                        <a:pt x="3070786" y="3101334"/>
                        <a:pt x="2856575" y="3655285"/>
                        <a:pt x="2499982" y="408737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7030A0">
                        <a:alpha val="13000"/>
                      </a:srgbClr>
                    </a:gs>
                    <a:gs pos="100000">
                      <a:srgbClr val="67E4D7">
                        <a:alpha val="16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24" name="任意多边形: 形状 223"/>
                <p:cNvSpPr/>
                <p:nvPr/>
              </p:nvSpPr>
              <p:spPr>
                <a:xfrm rot="13595354">
                  <a:off x="-128617" y="418598"/>
                  <a:ext cx="4033795" cy="3726080"/>
                </a:xfrm>
                <a:custGeom>
                  <a:avLst/>
                  <a:gdLst>
                    <a:gd name="connsiteX0" fmla="*/ 3301657 w 4033795"/>
                    <a:gd name="connsiteY0" fmla="*/ 2993942 h 3726080"/>
                    <a:gd name="connsiteX1" fmla="*/ 1534120 w 4033795"/>
                    <a:gd name="connsiteY1" fmla="*/ 3726080 h 3726080"/>
                    <a:gd name="connsiteX2" fmla="*/ 136528 w 4033795"/>
                    <a:gd name="connsiteY2" fmla="*/ 3299175 h 3726080"/>
                    <a:gd name="connsiteX3" fmla="*/ 131588 w 4033795"/>
                    <a:gd name="connsiteY3" fmla="*/ 3295480 h 3726080"/>
                    <a:gd name="connsiteX4" fmla="*/ 112381 w 4033795"/>
                    <a:gd name="connsiteY4" fmla="*/ 3243001 h 3726080"/>
                    <a:gd name="connsiteX5" fmla="*/ 0 w 4033795"/>
                    <a:gd name="connsiteY5" fmla="*/ 2499675 h 3726080"/>
                    <a:gd name="connsiteX6" fmla="*/ 2499675 w 4033795"/>
                    <a:gd name="connsiteY6" fmla="*/ 0 h 3726080"/>
                    <a:gd name="connsiteX7" fmla="*/ 3897267 w 4033795"/>
                    <a:gd name="connsiteY7" fmla="*/ 426905 h 3726080"/>
                    <a:gd name="connsiteX8" fmla="*/ 3902207 w 4033795"/>
                    <a:gd name="connsiteY8" fmla="*/ 430599 h 3726080"/>
                    <a:gd name="connsiteX9" fmla="*/ 3921414 w 4033795"/>
                    <a:gd name="connsiteY9" fmla="*/ 483078 h 3726080"/>
                    <a:gd name="connsiteX10" fmla="*/ 4033795 w 4033795"/>
                    <a:gd name="connsiteY10" fmla="*/ 1226405 h 3726080"/>
                    <a:gd name="connsiteX11" fmla="*/ 3301657 w 4033795"/>
                    <a:gd name="connsiteY11" fmla="*/ 2993942 h 3726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033795" h="3726080">
                      <a:moveTo>
                        <a:pt x="3301657" y="2993942"/>
                      </a:moveTo>
                      <a:cubicBezTo>
                        <a:pt x="2849305" y="3446294"/>
                        <a:pt x="2224386" y="3726080"/>
                        <a:pt x="1534120" y="3726080"/>
                      </a:cubicBezTo>
                      <a:cubicBezTo>
                        <a:pt x="1016421" y="3726080"/>
                        <a:pt x="535479" y="3568700"/>
                        <a:pt x="136528" y="3299175"/>
                      </a:cubicBezTo>
                      <a:lnTo>
                        <a:pt x="131588" y="3295480"/>
                      </a:lnTo>
                      <a:lnTo>
                        <a:pt x="112381" y="3243001"/>
                      </a:lnTo>
                      <a:cubicBezTo>
                        <a:pt x="39345" y="3008185"/>
                        <a:pt x="0" y="2758525"/>
                        <a:pt x="0" y="2499675"/>
                      </a:cubicBezTo>
                      <a:cubicBezTo>
                        <a:pt x="0" y="1119143"/>
                        <a:pt x="1119143" y="0"/>
                        <a:pt x="2499675" y="0"/>
                      </a:cubicBezTo>
                      <a:cubicBezTo>
                        <a:pt x="3017374" y="0"/>
                        <a:pt x="3498316" y="157380"/>
                        <a:pt x="3897267" y="426905"/>
                      </a:cubicBezTo>
                      <a:lnTo>
                        <a:pt x="3902207" y="430599"/>
                      </a:lnTo>
                      <a:lnTo>
                        <a:pt x="3921414" y="483078"/>
                      </a:lnTo>
                      <a:cubicBezTo>
                        <a:pt x="3994450" y="717895"/>
                        <a:pt x="4033795" y="967555"/>
                        <a:pt x="4033795" y="1226405"/>
                      </a:cubicBezTo>
                      <a:cubicBezTo>
                        <a:pt x="4033795" y="1916670"/>
                        <a:pt x="3754009" y="2541589"/>
                        <a:pt x="3301657" y="299394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5D061">
                        <a:alpha val="10000"/>
                      </a:srgbClr>
                    </a:gs>
                    <a:gs pos="59000">
                      <a:srgbClr val="7030A0">
                        <a:alpha val="10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25" name="任意多边形: 形状 224"/>
                <p:cNvSpPr/>
                <p:nvPr/>
              </p:nvSpPr>
              <p:spPr>
                <a:xfrm rot="13595354">
                  <a:off x="459638" y="2412914"/>
                  <a:ext cx="4293308" cy="2598139"/>
                </a:xfrm>
                <a:custGeom>
                  <a:avLst/>
                  <a:gdLst>
                    <a:gd name="connsiteX0" fmla="*/ 4128096 w 4293308"/>
                    <a:gd name="connsiteY0" fmla="*/ 1866001 h 2598139"/>
                    <a:gd name="connsiteX1" fmla="*/ 2360559 w 4293308"/>
                    <a:gd name="connsiteY1" fmla="*/ 2598139 h 2598139"/>
                    <a:gd name="connsiteX2" fmla="*/ 57321 w 4293308"/>
                    <a:gd name="connsiteY2" fmla="*/ 1071450 h 2598139"/>
                    <a:gd name="connsiteX3" fmla="*/ 0 w 4293308"/>
                    <a:gd name="connsiteY3" fmla="*/ 914837 h 2598139"/>
                    <a:gd name="connsiteX4" fmla="*/ 3878 w 4293308"/>
                    <a:gd name="connsiteY4" fmla="*/ 909650 h 2598139"/>
                    <a:gd name="connsiteX5" fmla="*/ 1932749 w 4293308"/>
                    <a:gd name="connsiteY5" fmla="*/ 0 h 2598139"/>
                    <a:gd name="connsiteX6" fmla="*/ 4235987 w 4293308"/>
                    <a:gd name="connsiteY6" fmla="*/ 1526688 h 2598139"/>
                    <a:gd name="connsiteX7" fmla="*/ 4293308 w 4293308"/>
                    <a:gd name="connsiteY7" fmla="*/ 1683302 h 2598139"/>
                    <a:gd name="connsiteX8" fmla="*/ 4289429 w 4293308"/>
                    <a:gd name="connsiteY8" fmla="*/ 1688489 h 2598139"/>
                    <a:gd name="connsiteX9" fmla="*/ 4128096 w 4293308"/>
                    <a:gd name="connsiteY9" fmla="*/ 1866001 h 259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293308" h="2598139">
                      <a:moveTo>
                        <a:pt x="4128096" y="1866001"/>
                      </a:moveTo>
                      <a:cubicBezTo>
                        <a:pt x="3675744" y="2318353"/>
                        <a:pt x="3050825" y="2598139"/>
                        <a:pt x="2360559" y="2598139"/>
                      </a:cubicBezTo>
                      <a:cubicBezTo>
                        <a:pt x="1325160" y="2598139"/>
                        <a:pt x="436792" y="1968621"/>
                        <a:pt x="57321" y="1071450"/>
                      </a:cubicBezTo>
                      <a:lnTo>
                        <a:pt x="0" y="914837"/>
                      </a:lnTo>
                      <a:lnTo>
                        <a:pt x="3878" y="909650"/>
                      </a:lnTo>
                      <a:cubicBezTo>
                        <a:pt x="462356" y="354103"/>
                        <a:pt x="1156200" y="0"/>
                        <a:pt x="1932749" y="0"/>
                      </a:cubicBezTo>
                      <a:cubicBezTo>
                        <a:pt x="2968148" y="0"/>
                        <a:pt x="3856516" y="629518"/>
                        <a:pt x="4235987" y="1526688"/>
                      </a:cubicBezTo>
                      <a:lnTo>
                        <a:pt x="4293308" y="1683302"/>
                      </a:lnTo>
                      <a:lnTo>
                        <a:pt x="4289429" y="1688489"/>
                      </a:lnTo>
                      <a:cubicBezTo>
                        <a:pt x="4238488" y="1750217"/>
                        <a:pt x="4184640" y="1809457"/>
                        <a:pt x="4128096" y="1866001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2FA6C4">
                        <a:alpha val="13000"/>
                      </a:srgbClr>
                    </a:gs>
                    <a:gs pos="100000">
                      <a:srgbClr val="23508B">
                        <a:alpha val="13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</p:grpSp>
          <p:sp>
            <p:nvSpPr>
              <p:cNvPr id="222" name="椭圆 221"/>
              <p:cNvSpPr/>
              <p:nvPr/>
            </p:nvSpPr>
            <p:spPr>
              <a:xfrm rot="8004646">
                <a:off x="-6372993" y="3162250"/>
                <a:ext cx="5398083" cy="5398082"/>
              </a:xfrm>
              <a:prstGeom prst="ellipse">
                <a:avLst/>
              </a:prstGeom>
              <a:solidFill>
                <a:schemeClr val="bg1"/>
              </a:solidFill>
              <a:ln w="12700">
                <a:gradFill>
                  <a:gsLst>
                    <a:gs pos="0">
                      <a:schemeClr val="bg1">
                        <a:alpha val="54000"/>
                      </a:schemeClr>
                    </a:gs>
                    <a:gs pos="100000">
                      <a:schemeClr val="bg1">
                        <a:alpha val="5400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219" name="文本框 218"/>
            <p:cNvSpPr txBox="1"/>
            <p:nvPr/>
          </p:nvSpPr>
          <p:spPr>
            <a:xfrm>
              <a:off x="1020201" y="2069342"/>
              <a:ext cx="1791778" cy="12047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rgbClr val="880068"/>
                  </a:solidFill>
                  <a:latin typeface="+mj-ea"/>
                  <a:ea typeface="+mj-ea"/>
                </a:rPr>
                <a:t>生成测试数据</a:t>
              </a:r>
              <a:endParaRPr lang="en-US" altLang="zh-CN" sz="4000" b="1" dirty="0">
                <a:solidFill>
                  <a:srgbClr val="880068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709AE864-4FC7-4A3F-AAC6-53975A5C9AEA}"/>
              </a:ext>
            </a:extLst>
          </p:cNvPr>
          <p:cNvSpPr txBox="1"/>
          <p:nvPr/>
        </p:nvSpPr>
        <p:spPr>
          <a:xfrm>
            <a:off x="357188" y="224926"/>
            <a:ext cx="583097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寻找方法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D864475-FF86-435F-8100-F8D479A36A69}"/>
              </a:ext>
            </a:extLst>
          </p:cNvPr>
          <p:cNvSpPr txBox="1"/>
          <p:nvPr/>
        </p:nvSpPr>
        <p:spPr>
          <a:xfrm>
            <a:off x="3590643" y="2979202"/>
            <a:ext cx="7384678" cy="1328023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代码清单</a:t>
            </a:r>
            <a:r>
              <a:rPr lang="en-US" altLang="zh-CN" sz="2400" dirty="0">
                <a:solidFill>
                  <a:schemeClr val="bg1"/>
                </a:solidFill>
              </a:rPr>
              <a:t>2-5 	</a:t>
            </a:r>
            <a:r>
              <a:rPr lang="zh-CN" altLang="en-US" sz="2400" dirty="0">
                <a:solidFill>
                  <a:schemeClr val="bg1"/>
                </a:solidFill>
              </a:rPr>
              <a:t>利用</a:t>
            </a:r>
            <a:r>
              <a:rPr lang="en-US" altLang="zh-CN" sz="2400" dirty="0">
                <a:solidFill>
                  <a:schemeClr val="bg1"/>
                </a:solidFill>
              </a:rPr>
              <a:t>random</a:t>
            </a:r>
            <a:r>
              <a:rPr lang="zh-CN" altLang="en-US" sz="2400" dirty="0">
                <a:solidFill>
                  <a:schemeClr val="bg1"/>
                </a:solidFill>
              </a:rPr>
              <a:t>模块生成矩阵乘积计算的测试数据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（</a:t>
            </a:r>
            <a:r>
              <a:rPr lang="zh-CN" altLang="en-US" sz="2400" dirty="0">
                <a:solidFill>
                  <a:schemeClr val="bg1"/>
                </a:solidFill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实现及运行结果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C3563642-BF65-4D63-A27F-8AEEFE6A8A57}"/>
              </a:ext>
            </a:extLst>
          </p:cNvPr>
          <p:cNvSpPr txBox="1"/>
          <p:nvPr/>
        </p:nvSpPr>
        <p:spPr>
          <a:xfrm>
            <a:off x="2457514" y="4461084"/>
            <a:ext cx="9627064" cy="2475786"/>
          </a:xfrm>
          <a:prstGeom prst="snip1Rect">
            <a:avLst/>
          </a:prstGeom>
          <a:noFill/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zh-CN" altLang="en-US" sz="2400" b="1" dirty="0">
                <a:solidFill>
                  <a:schemeClr val="bg1"/>
                </a:solidFill>
              </a:rPr>
              <a:t>提示</a:t>
            </a:r>
            <a:endParaRPr lang="en-US" altLang="zh-CN" sz="2400" b="1" dirty="0">
              <a:solidFill>
                <a:schemeClr val="bg1"/>
              </a:solidFill>
            </a:endParaRPr>
          </a:p>
          <a:p>
            <a:pPr>
              <a:spcAft>
                <a:spcPts val="1200"/>
              </a:spcAft>
            </a:pPr>
            <a:r>
              <a:rPr lang="zh-CN" altLang="en-US" sz="2200" dirty="0">
                <a:solidFill>
                  <a:schemeClr val="bg1"/>
                </a:solidFill>
              </a:rPr>
              <a:t>       重复</a:t>
            </a:r>
            <a:r>
              <a:rPr lang="en-US" altLang="zh-CN" sz="2200" dirty="0">
                <a:solidFill>
                  <a:schemeClr val="bg1"/>
                </a:solidFill>
              </a:rPr>
              <a:t>10</a:t>
            </a:r>
            <a:r>
              <a:rPr lang="zh-CN" altLang="en-US" sz="2200" dirty="0">
                <a:solidFill>
                  <a:schemeClr val="bg1"/>
                </a:solidFill>
              </a:rPr>
              <a:t>次实验，以使测试结果</a:t>
            </a:r>
            <a:r>
              <a:rPr lang="zh-CN" altLang="en-US" sz="2200" b="1" dirty="0">
                <a:solidFill>
                  <a:schemeClr val="bg1"/>
                </a:solidFill>
              </a:rPr>
              <a:t>更加稳定</a:t>
            </a:r>
            <a:r>
              <a:rPr lang="zh-CN" altLang="en-US" sz="2200" dirty="0">
                <a:solidFill>
                  <a:schemeClr val="bg1"/>
                </a:solidFill>
              </a:rPr>
              <a:t>。</a:t>
            </a:r>
          </a:p>
          <a:p>
            <a:pPr>
              <a:spcAft>
                <a:spcPts val="1200"/>
              </a:spcAft>
            </a:pPr>
            <a:r>
              <a:rPr lang="zh-CN" altLang="en-US" sz="2200" dirty="0">
                <a:solidFill>
                  <a:schemeClr val="bg1"/>
                </a:solidFill>
              </a:rPr>
              <a:t>       由于</a:t>
            </a:r>
            <a:r>
              <a:rPr lang="zh-CN" altLang="en-US" sz="2200" b="1" dirty="0">
                <a:solidFill>
                  <a:schemeClr val="bg1"/>
                </a:solidFill>
              </a:rPr>
              <a:t>运行环境的不同</a:t>
            </a:r>
            <a:r>
              <a:rPr lang="zh-CN" altLang="en-US" sz="2200" dirty="0">
                <a:solidFill>
                  <a:schemeClr val="bg1"/>
                </a:solidFill>
              </a:rPr>
              <a:t>，每次运行程序后，输出的矩阵乘积消耗时间</a:t>
            </a:r>
            <a:r>
              <a:rPr lang="zh-CN" altLang="en-US" sz="2200" b="1" dirty="0">
                <a:solidFill>
                  <a:schemeClr val="bg1"/>
                </a:solidFill>
              </a:rPr>
              <a:t>并不固定</a:t>
            </a:r>
            <a:r>
              <a:rPr lang="zh-CN" altLang="en-US" sz="2200" dirty="0">
                <a:solidFill>
                  <a:schemeClr val="bg1"/>
                </a:solidFill>
              </a:rPr>
              <a:t>。</a:t>
            </a:r>
            <a:endParaRPr lang="en-US" altLang="zh-CN" sz="2200" dirty="0">
              <a:solidFill>
                <a:schemeClr val="bg1"/>
              </a:solidFill>
            </a:endParaRPr>
          </a:p>
          <a:p>
            <a:pPr>
              <a:spcAft>
                <a:spcPts val="1200"/>
              </a:spcAft>
            </a:pPr>
            <a:r>
              <a:rPr lang="en-US" altLang="zh-CN" sz="2200" dirty="0">
                <a:solidFill>
                  <a:schemeClr val="bg1"/>
                </a:solidFill>
              </a:rPr>
              <a:t>       </a:t>
            </a:r>
            <a:r>
              <a:rPr lang="en-US" altLang="zh-CN" sz="2200" dirty="0" err="1">
                <a:solidFill>
                  <a:schemeClr val="bg1"/>
                </a:solidFill>
              </a:rPr>
              <a:t>random.random</a:t>
            </a:r>
            <a:r>
              <a:rPr lang="en-US" altLang="zh-CN" sz="2200" dirty="0">
                <a:solidFill>
                  <a:schemeClr val="bg1"/>
                </a:solidFill>
              </a:rPr>
              <a:t>()</a:t>
            </a:r>
            <a:r>
              <a:rPr lang="zh-CN" altLang="en-US" sz="2200" dirty="0">
                <a:solidFill>
                  <a:schemeClr val="bg1"/>
                </a:solidFill>
              </a:rPr>
              <a:t>函数的作用是生成</a:t>
            </a:r>
            <a:r>
              <a:rPr lang="en-US" altLang="zh-CN" sz="2200" dirty="0">
                <a:solidFill>
                  <a:schemeClr val="bg1"/>
                </a:solidFill>
              </a:rPr>
              <a:t>[0,1)</a:t>
            </a:r>
            <a:r>
              <a:rPr lang="zh-CN" altLang="en-US" sz="2200" dirty="0">
                <a:solidFill>
                  <a:schemeClr val="bg1"/>
                </a:solidFill>
              </a:rPr>
              <a:t>范围内的随机数。</a:t>
            </a: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5131DC05-64A3-4267-91F3-B970E0193B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5133298"/>
              </p:ext>
            </p:extLst>
          </p:nvPr>
        </p:nvGraphicFramePr>
        <p:xfrm>
          <a:off x="3218982" y="1069373"/>
          <a:ext cx="8128000" cy="2107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7" name="文本框 36">
            <a:extLst>
              <a:ext uri="{FF2B5EF4-FFF2-40B4-BE49-F238E27FC236}">
                <a16:creationId xmlns:a16="http://schemas.microsoft.com/office/drawing/2014/main" id="{02B03E45-F4BF-4B97-91CD-9C8A9B78E9A9}"/>
              </a:ext>
            </a:extLst>
          </p:cNvPr>
          <p:cNvSpPr txBox="1"/>
          <p:nvPr/>
        </p:nvSpPr>
        <p:spPr>
          <a:xfrm>
            <a:off x="8525067" y="312553"/>
            <a:ext cx="1812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880068"/>
                </a:solidFill>
                <a:latin typeface="+mn-ea"/>
              </a:defRPr>
            </a:lvl1pPr>
          </a:lstStyle>
          <a:p>
            <a:r>
              <a:rPr lang="en-US" altLang="zh-CN" dirty="0">
                <a:solidFill>
                  <a:srgbClr val="880068">
                    <a:alpha val="34000"/>
                  </a:srgbClr>
                </a:solidFill>
              </a:rPr>
              <a:t>Python</a:t>
            </a:r>
            <a:r>
              <a:rPr lang="zh-CN" altLang="en-US" dirty="0">
                <a:solidFill>
                  <a:srgbClr val="880068">
                    <a:alpha val="34000"/>
                  </a:srgbClr>
                </a:solidFill>
              </a:rPr>
              <a:t>编程基础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1F3D1D3D-CE80-4F35-AF38-05E04954EA19}"/>
              </a:ext>
            </a:extLst>
          </p:cNvPr>
          <p:cNvSpPr txBox="1"/>
          <p:nvPr/>
        </p:nvSpPr>
        <p:spPr>
          <a:xfrm>
            <a:off x="10296044" y="164005"/>
            <a:ext cx="1883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rgbClr val="880068">
                    <a:alpha val="34000"/>
                  </a:srgbClr>
                </a:solidFill>
                <a:latin typeface="+mn-ea"/>
              </a:defRPr>
            </a:lvl1pPr>
          </a:lstStyle>
          <a:p>
            <a:r>
              <a:rPr lang="en-US" altLang="zh-CN" b="1" dirty="0">
                <a:solidFill>
                  <a:srgbClr val="880068"/>
                </a:solidFill>
              </a:rPr>
              <a:t>Python</a:t>
            </a:r>
            <a:r>
              <a:rPr lang="zh-CN" altLang="en-US" b="1" dirty="0">
                <a:solidFill>
                  <a:srgbClr val="880068"/>
                </a:solidFill>
              </a:rPr>
              <a:t>内置模块和第三方工具包</a:t>
            </a:r>
          </a:p>
        </p:txBody>
      </p:sp>
    </p:spTree>
    <p:extLst>
      <p:ext uri="{BB962C8B-B14F-4D97-AF65-F5344CB8AC3E}">
        <p14:creationId xmlns:p14="http://schemas.microsoft.com/office/powerpoint/2010/main" val="3341215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矩形 75"/>
          <p:cNvSpPr/>
          <p:nvPr/>
        </p:nvSpPr>
        <p:spPr>
          <a:xfrm>
            <a:off x="0" y="1123315"/>
            <a:ext cx="12192000" cy="5921375"/>
          </a:xfrm>
          <a:prstGeom prst="rect">
            <a:avLst/>
          </a:prstGeom>
          <a:solidFill>
            <a:srgbClr val="880068">
              <a:alpha val="74000"/>
            </a:srgb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4" name="Picture 12">
            <a:hlinkClick r:id="" action="ppaction://hlinkshowjump?jump=firstslide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3200" y="6029462"/>
            <a:ext cx="718190" cy="713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08" name="组合 207"/>
          <p:cNvGrpSpPr/>
          <p:nvPr/>
        </p:nvGrpSpPr>
        <p:grpSpPr>
          <a:xfrm>
            <a:off x="241302" y="1792366"/>
            <a:ext cx="2197475" cy="2181784"/>
            <a:chOff x="1527235" y="1668750"/>
            <a:chExt cx="1988304" cy="1952388"/>
          </a:xfrm>
        </p:grpSpPr>
        <p:grpSp>
          <p:nvGrpSpPr>
            <p:cNvPr id="209" name="组合 208"/>
            <p:cNvGrpSpPr/>
            <p:nvPr/>
          </p:nvGrpSpPr>
          <p:grpSpPr>
            <a:xfrm>
              <a:off x="1527235" y="1668750"/>
              <a:ext cx="1988304" cy="1952388"/>
              <a:chOff x="-4830122" y="2826538"/>
              <a:chExt cx="6144790" cy="6033795"/>
            </a:xfrm>
          </p:grpSpPr>
          <p:sp>
            <p:nvSpPr>
              <p:cNvPr id="211" name="椭圆 210"/>
              <p:cNvSpPr/>
              <p:nvPr/>
            </p:nvSpPr>
            <p:spPr>
              <a:xfrm rot="21449694">
                <a:off x="-4692237" y="3136901"/>
                <a:ext cx="5413068" cy="5413069"/>
              </a:xfrm>
              <a:prstGeom prst="ellipse">
                <a:avLst/>
              </a:prstGeom>
              <a:gradFill flip="none" rotWithShape="1">
                <a:gsLst>
                  <a:gs pos="0">
                    <a:srgbClr val="2FA6C4"/>
                  </a:gs>
                  <a:gs pos="61000">
                    <a:srgbClr val="23508B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grpSp>
            <p:nvGrpSpPr>
              <p:cNvPr id="212" name="组合 211"/>
              <p:cNvGrpSpPr/>
              <p:nvPr/>
            </p:nvGrpSpPr>
            <p:grpSpPr>
              <a:xfrm>
                <a:off x="-4502306" y="2826538"/>
                <a:ext cx="5816974" cy="6033795"/>
                <a:chOff x="1307222" y="264740"/>
                <a:chExt cx="5392885" cy="5593898"/>
              </a:xfrm>
            </p:grpSpPr>
            <p:sp>
              <p:nvSpPr>
                <p:cNvPr id="214" name="任意多边形: 形状 213"/>
                <p:cNvSpPr/>
                <p:nvPr/>
              </p:nvSpPr>
              <p:spPr>
                <a:xfrm rot="13560757">
                  <a:off x="3095539" y="1397823"/>
                  <a:ext cx="3070786" cy="4138351"/>
                </a:xfrm>
                <a:custGeom>
                  <a:avLst/>
                  <a:gdLst>
                    <a:gd name="connsiteX0" fmla="*/ 2453652 w 3070786"/>
                    <a:gd name="connsiteY0" fmla="*/ 4138352 h 4138352"/>
                    <a:gd name="connsiteX1" fmla="*/ 2244099 w 3070786"/>
                    <a:gd name="connsiteY1" fmla="*/ 4127770 h 4138352"/>
                    <a:gd name="connsiteX2" fmla="*/ 0 w 3070786"/>
                    <a:gd name="connsiteY2" fmla="*/ 1641000 h 4138352"/>
                    <a:gd name="connsiteX3" fmla="*/ 570805 w 3070786"/>
                    <a:gd name="connsiteY3" fmla="*/ 50976 h 4138352"/>
                    <a:gd name="connsiteX4" fmla="*/ 617135 w 3070786"/>
                    <a:gd name="connsiteY4" fmla="*/ 0 h 4138352"/>
                    <a:gd name="connsiteX5" fmla="*/ 826688 w 3070786"/>
                    <a:gd name="connsiteY5" fmla="*/ 10582 h 4138352"/>
                    <a:gd name="connsiteX6" fmla="*/ 3070786 w 3070786"/>
                    <a:gd name="connsiteY6" fmla="*/ 2497351 h 4138352"/>
                    <a:gd name="connsiteX7" fmla="*/ 2499982 w 3070786"/>
                    <a:gd name="connsiteY7" fmla="*/ 4087376 h 4138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070786" h="4138352">
                      <a:moveTo>
                        <a:pt x="2453652" y="4138352"/>
                      </a:moveTo>
                      <a:lnTo>
                        <a:pt x="2244099" y="4127770"/>
                      </a:lnTo>
                      <a:cubicBezTo>
                        <a:pt x="983623" y="3999762"/>
                        <a:pt x="1" y="2935249"/>
                        <a:pt x="0" y="1641000"/>
                      </a:cubicBezTo>
                      <a:cubicBezTo>
                        <a:pt x="1" y="1037018"/>
                        <a:pt x="214212" y="483067"/>
                        <a:pt x="570805" y="50976"/>
                      </a:cubicBezTo>
                      <a:lnTo>
                        <a:pt x="617135" y="0"/>
                      </a:lnTo>
                      <a:lnTo>
                        <a:pt x="826688" y="10582"/>
                      </a:lnTo>
                      <a:cubicBezTo>
                        <a:pt x="2087164" y="138590"/>
                        <a:pt x="3070786" y="1203102"/>
                        <a:pt x="3070786" y="2497351"/>
                      </a:cubicBezTo>
                      <a:cubicBezTo>
                        <a:pt x="3070786" y="3101334"/>
                        <a:pt x="2856575" y="3655285"/>
                        <a:pt x="2499982" y="408737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7030A0">
                        <a:alpha val="13000"/>
                      </a:srgbClr>
                    </a:gs>
                    <a:gs pos="100000">
                      <a:srgbClr val="67E4D7">
                        <a:alpha val="16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15" name="任意多边形: 形状 214"/>
                <p:cNvSpPr/>
                <p:nvPr/>
              </p:nvSpPr>
              <p:spPr>
                <a:xfrm rot="13595354">
                  <a:off x="1758935" y="418598"/>
                  <a:ext cx="4033795" cy="3726080"/>
                </a:xfrm>
                <a:custGeom>
                  <a:avLst/>
                  <a:gdLst>
                    <a:gd name="connsiteX0" fmla="*/ 3301657 w 4033795"/>
                    <a:gd name="connsiteY0" fmla="*/ 2993942 h 3726080"/>
                    <a:gd name="connsiteX1" fmla="*/ 1534120 w 4033795"/>
                    <a:gd name="connsiteY1" fmla="*/ 3726080 h 3726080"/>
                    <a:gd name="connsiteX2" fmla="*/ 136528 w 4033795"/>
                    <a:gd name="connsiteY2" fmla="*/ 3299175 h 3726080"/>
                    <a:gd name="connsiteX3" fmla="*/ 131588 w 4033795"/>
                    <a:gd name="connsiteY3" fmla="*/ 3295480 h 3726080"/>
                    <a:gd name="connsiteX4" fmla="*/ 112381 w 4033795"/>
                    <a:gd name="connsiteY4" fmla="*/ 3243001 h 3726080"/>
                    <a:gd name="connsiteX5" fmla="*/ 0 w 4033795"/>
                    <a:gd name="connsiteY5" fmla="*/ 2499675 h 3726080"/>
                    <a:gd name="connsiteX6" fmla="*/ 2499675 w 4033795"/>
                    <a:gd name="connsiteY6" fmla="*/ 0 h 3726080"/>
                    <a:gd name="connsiteX7" fmla="*/ 3897267 w 4033795"/>
                    <a:gd name="connsiteY7" fmla="*/ 426905 h 3726080"/>
                    <a:gd name="connsiteX8" fmla="*/ 3902207 w 4033795"/>
                    <a:gd name="connsiteY8" fmla="*/ 430599 h 3726080"/>
                    <a:gd name="connsiteX9" fmla="*/ 3921414 w 4033795"/>
                    <a:gd name="connsiteY9" fmla="*/ 483078 h 3726080"/>
                    <a:gd name="connsiteX10" fmla="*/ 4033795 w 4033795"/>
                    <a:gd name="connsiteY10" fmla="*/ 1226405 h 3726080"/>
                    <a:gd name="connsiteX11" fmla="*/ 3301657 w 4033795"/>
                    <a:gd name="connsiteY11" fmla="*/ 2993942 h 3726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033795" h="3726080">
                      <a:moveTo>
                        <a:pt x="3301657" y="2993942"/>
                      </a:moveTo>
                      <a:cubicBezTo>
                        <a:pt x="2849305" y="3446294"/>
                        <a:pt x="2224386" y="3726080"/>
                        <a:pt x="1534120" y="3726080"/>
                      </a:cubicBezTo>
                      <a:cubicBezTo>
                        <a:pt x="1016421" y="3726080"/>
                        <a:pt x="535479" y="3568700"/>
                        <a:pt x="136528" y="3299175"/>
                      </a:cubicBezTo>
                      <a:lnTo>
                        <a:pt x="131588" y="3295480"/>
                      </a:lnTo>
                      <a:lnTo>
                        <a:pt x="112381" y="3243001"/>
                      </a:lnTo>
                      <a:cubicBezTo>
                        <a:pt x="39345" y="3008185"/>
                        <a:pt x="0" y="2758525"/>
                        <a:pt x="0" y="2499675"/>
                      </a:cubicBezTo>
                      <a:cubicBezTo>
                        <a:pt x="0" y="1119143"/>
                        <a:pt x="1119143" y="0"/>
                        <a:pt x="2499675" y="0"/>
                      </a:cubicBezTo>
                      <a:cubicBezTo>
                        <a:pt x="3017374" y="0"/>
                        <a:pt x="3498316" y="157380"/>
                        <a:pt x="3897267" y="426905"/>
                      </a:cubicBezTo>
                      <a:lnTo>
                        <a:pt x="3902207" y="430599"/>
                      </a:lnTo>
                      <a:lnTo>
                        <a:pt x="3921414" y="483078"/>
                      </a:lnTo>
                      <a:cubicBezTo>
                        <a:pt x="3994450" y="717895"/>
                        <a:pt x="4033795" y="967555"/>
                        <a:pt x="4033795" y="1226405"/>
                      </a:cubicBezTo>
                      <a:cubicBezTo>
                        <a:pt x="4033795" y="1916670"/>
                        <a:pt x="3754009" y="2541589"/>
                        <a:pt x="3301657" y="299394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5D061">
                        <a:alpha val="10000"/>
                      </a:srgbClr>
                    </a:gs>
                    <a:gs pos="59000">
                      <a:srgbClr val="7030A0">
                        <a:alpha val="10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16" name="任意多边形: 形状 215"/>
                <p:cNvSpPr/>
                <p:nvPr/>
              </p:nvSpPr>
              <p:spPr>
                <a:xfrm rot="13595354">
                  <a:off x="459638" y="2412914"/>
                  <a:ext cx="4293308" cy="2598139"/>
                </a:xfrm>
                <a:custGeom>
                  <a:avLst/>
                  <a:gdLst>
                    <a:gd name="connsiteX0" fmla="*/ 4128096 w 4293308"/>
                    <a:gd name="connsiteY0" fmla="*/ 1866001 h 2598139"/>
                    <a:gd name="connsiteX1" fmla="*/ 2360559 w 4293308"/>
                    <a:gd name="connsiteY1" fmla="*/ 2598139 h 2598139"/>
                    <a:gd name="connsiteX2" fmla="*/ 57321 w 4293308"/>
                    <a:gd name="connsiteY2" fmla="*/ 1071450 h 2598139"/>
                    <a:gd name="connsiteX3" fmla="*/ 0 w 4293308"/>
                    <a:gd name="connsiteY3" fmla="*/ 914837 h 2598139"/>
                    <a:gd name="connsiteX4" fmla="*/ 3878 w 4293308"/>
                    <a:gd name="connsiteY4" fmla="*/ 909650 h 2598139"/>
                    <a:gd name="connsiteX5" fmla="*/ 1932749 w 4293308"/>
                    <a:gd name="connsiteY5" fmla="*/ 0 h 2598139"/>
                    <a:gd name="connsiteX6" fmla="*/ 4235987 w 4293308"/>
                    <a:gd name="connsiteY6" fmla="*/ 1526688 h 2598139"/>
                    <a:gd name="connsiteX7" fmla="*/ 4293308 w 4293308"/>
                    <a:gd name="connsiteY7" fmla="*/ 1683302 h 2598139"/>
                    <a:gd name="connsiteX8" fmla="*/ 4289429 w 4293308"/>
                    <a:gd name="connsiteY8" fmla="*/ 1688489 h 2598139"/>
                    <a:gd name="connsiteX9" fmla="*/ 4128096 w 4293308"/>
                    <a:gd name="connsiteY9" fmla="*/ 1866001 h 259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293308" h="2598139">
                      <a:moveTo>
                        <a:pt x="4128096" y="1866001"/>
                      </a:moveTo>
                      <a:cubicBezTo>
                        <a:pt x="3675744" y="2318353"/>
                        <a:pt x="3050825" y="2598139"/>
                        <a:pt x="2360559" y="2598139"/>
                      </a:cubicBezTo>
                      <a:cubicBezTo>
                        <a:pt x="1325160" y="2598139"/>
                        <a:pt x="436792" y="1968621"/>
                        <a:pt x="57321" y="1071450"/>
                      </a:cubicBezTo>
                      <a:lnTo>
                        <a:pt x="0" y="914837"/>
                      </a:lnTo>
                      <a:lnTo>
                        <a:pt x="3878" y="909650"/>
                      </a:lnTo>
                      <a:cubicBezTo>
                        <a:pt x="462356" y="354103"/>
                        <a:pt x="1156200" y="0"/>
                        <a:pt x="1932749" y="0"/>
                      </a:cubicBezTo>
                      <a:cubicBezTo>
                        <a:pt x="2968148" y="0"/>
                        <a:pt x="3856516" y="629518"/>
                        <a:pt x="4235987" y="1526688"/>
                      </a:cubicBezTo>
                      <a:lnTo>
                        <a:pt x="4293308" y="1683302"/>
                      </a:lnTo>
                      <a:lnTo>
                        <a:pt x="4289429" y="1688489"/>
                      </a:lnTo>
                      <a:cubicBezTo>
                        <a:pt x="4238488" y="1750217"/>
                        <a:pt x="4184640" y="1809457"/>
                        <a:pt x="4128096" y="1866001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2FA6C4">
                        <a:alpha val="13000"/>
                      </a:srgbClr>
                    </a:gs>
                    <a:gs pos="100000">
                      <a:srgbClr val="23508B">
                        <a:alpha val="13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</p:grpSp>
          <p:sp>
            <p:nvSpPr>
              <p:cNvPr id="213" name="椭圆 212"/>
              <p:cNvSpPr/>
              <p:nvPr/>
            </p:nvSpPr>
            <p:spPr>
              <a:xfrm rot="8004646">
                <a:off x="-4830123" y="3078286"/>
                <a:ext cx="5398083" cy="5398082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alpha val="54000"/>
                    </a:schemeClr>
                  </a:gs>
                  <a:gs pos="66000">
                    <a:srgbClr val="880068"/>
                  </a:gs>
                </a:gsLst>
                <a:lin ang="5400000" scaled="1"/>
              </a:gradFill>
              <a:ln w="12700">
                <a:gradFill>
                  <a:gsLst>
                    <a:gs pos="0">
                      <a:schemeClr val="bg1">
                        <a:alpha val="54000"/>
                      </a:schemeClr>
                    </a:gs>
                    <a:gs pos="100000">
                      <a:schemeClr val="bg1">
                        <a:alpha val="5400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210" name="文本框 209"/>
            <p:cNvSpPr txBox="1"/>
            <p:nvPr/>
          </p:nvSpPr>
          <p:spPr>
            <a:xfrm>
              <a:off x="1850938" y="2016763"/>
              <a:ext cx="1485341" cy="11842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dirty="0">
                  <a:solidFill>
                    <a:schemeClr val="bg1"/>
                  </a:solidFill>
                  <a:latin typeface="+mj-ea"/>
                  <a:ea typeface="+mj-ea"/>
                </a:rPr>
                <a:t>智慧城市</a:t>
              </a:r>
            </a:p>
          </p:txBody>
        </p:sp>
      </p:grpSp>
      <p:grpSp>
        <p:nvGrpSpPr>
          <p:cNvPr id="217" name="组合 216"/>
          <p:cNvGrpSpPr/>
          <p:nvPr/>
        </p:nvGrpSpPr>
        <p:grpSpPr>
          <a:xfrm>
            <a:off x="220218" y="1786756"/>
            <a:ext cx="2151426" cy="2144705"/>
            <a:chOff x="1010736" y="1668750"/>
            <a:chExt cx="1937508" cy="1952388"/>
          </a:xfrm>
        </p:grpSpPr>
        <p:grpSp>
          <p:nvGrpSpPr>
            <p:cNvPr id="218" name="组合 217"/>
            <p:cNvGrpSpPr/>
            <p:nvPr/>
          </p:nvGrpSpPr>
          <p:grpSpPr>
            <a:xfrm>
              <a:off x="1025152" y="1668750"/>
              <a:ext cx="1923092" cy="1952388"/>
              <a:chOff x="-6381795" y="2826539"/>
              <a:chExt cx="5943254" cy="6033794"/>
            </a:xfrm>
          </p:grpSpPr>
          <p:sp>
            <p:nvSpPr>
              <p:cNvPr id="220" name="椭圆 219"/>
              <p:cNvSpPr/>
              <p:nvPr/>
            </p:nvSpPr>
            <p:spPr>
              <a:xfrm rot="21449694">
                <a:off x="-6381795" y="3194068"/>
                <a:ext cx="5413068" cy="5413069"/>
              </a:xfrm>
              <a:prstGeom prst="ellipse">
                <a:avLst/>
              </a:prstGeom>
              <a:gradFill flip="none" rotWithShape="1">
                <a:gsLst>
                  <a:gs pos="0">
                    <a:srgbClr val="2FA6C4"/>
                  </a:gs>
                  <a:gs pos="61000">
                    <a:srgbClr val="23508B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grpSp>
            <p:nvGrpSpPr>
              <p:cNvPr id="221" name="组合 220"/>
              <p:cNvGrpSpPr/>
              <p:nvPr/>
            </p:nvGrpSpPr>
            <p:grpSpPr>
              <a:xfrm>
                <a:off x="-5885100" y="2826539"/>
                <a:ext cx="5446559" cy="6033794"/>
                <a:chOff x="25241" y="264741"/>
                <a:chExt cx="5049475" cy="5593897"/>
              </a:xfrm>
            </p:grpSpPr>
            <p:sp>
              <p:nvSpPr>
                <p:cNvPr id="223" name="任意多边形: 形状 222"/>
                <p:cNvSpPr/>
                <p:nvPr/>
              </p:nvSpPr>
              <p:spPr>
                <a:xfrm rot="13560757">
                  <a:off x="1470147" y="1397823"/>
                  <a:ext cx="3070786" cy="4138351"/>
                </a:xfrm>
                <a:custGeom>
                  <a:avLst/>
                  <a:gdLst>
                    <a:gd name="connsiteX0" fmla="*/ 2453652 w 3070786"/>
                    <a:gd name="connsiteY0" fmla="*/ 4138352 h 4138352"/>
                    <a:gd name="connsiteX1" fmla="*/ 2244099 w 3070786"/>
                    <a:gd name="connsiteY1" fmla="*/ 4127770 h 4138352"/>
                    <a:gd name="connsiteX2" fmla="*/ 0 w 3070786"/>
                    <a:gd name="connsiteY2" fmla="*/ 1641000 h 4138352"/>
                    <a:gd name="connsiteX3" fmla="*/ 570805 w 3070786"/>
                    <a:gd name="connsiteY3" fmla="*/ 50976 h 4138352"/>
                    <a:gd name="connsiteX4" fmla="*/ 617135 w 3070786"/>
                    <a:gd name="connsiteY4" fmla="*/ 0 h 4138352"/>
                    <a:gd name="connsiteX5" fmla="*/ 826688 w 3070786"/>
                    <a:gd name="connsiteY5" fmla="*/ 10582 h 4138352"/>
                    <a:gd name="connsiteX6" fmla="*/ 3070786 w 3070786"/>
                    <a:gd name="connsiteY6" fmla="*/ 2497351 h 4138352"/>
                    <a:gd name="connsiteX7" fmla="*/ 2499982 w 3070786"/>
                    <a:gd name="connsiteY7" fmla="*/ 4087376 h 4138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070786" h="4138352">
                      <a:moveTo>
                        <a:pt x="2453652" y="4138352"/>
                      </a:moveTo>
                      <a:lnTo>
                        <a:pt x="2244099" y="4127770"/>
                      </a:lnTo>
                      <a:cubicBezTo>
                        <a:pt x="983623" y="3999762"/>
                        <a:pt x="1" y="2935249"/>
                        <a:pt x="0" y="1641000"/>
                      </a:cubicBezTo>
                      <a:cubicBezTo>
                        <a:pt x="1" y="1037018"/>
                        <a:pt x="214212" y="483067"/>
                        <a:pt x="570805" y="50976"/>
                      </a:cubicBezTo>
                      <a:lnTo>
                        <a:pt x="617135" y="0"/>
                      </a:lnTo>
                      <a:lnTo>
                        <a:pt x="826688" y="10582"/>
                      </a:lnTo>
                      <a:cubicBezTo>
                        <a:pt x="2087164" y="138590"/>
                        <a:pt x="3070786" y="1203102"/>
                        <a:pt x="3070786" y="2497351"/>
                      </a:cubicBezTo>
                      <a:cubicBezTo>
                        <a:pt x="3070786" y="3101334"/>
                        <a:pt x="2856575" y="3655285"/>
                        <a:pt x="2499982" y="408737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7030A0">
                        <a:alpha val="13000"/>
                      </a:srgbClr>
                    </a:gs>
                    <a:gs pos="100000">
                      <a:srgbClr val="67E4D7">
                        <a:alpha val="16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24" name="任意多边形: 形状 223"/>
                <p:cNvSpPr/>
                <p:nvPr/>
              </p:nvSpPr>
              <p:spPr>
                <a:xfrm rot="13595354">
                  <a:off x="-128617" y="418598"/>
                  <a:ext cx="4033795" cy="3726080"/>
                </a:xfrm>
                <a:custGeom>
                  <a:avLst/>
                  <a:gdLst>
                    <a:gd name="connsiteX0" fmla="*/ 3301657 w 4033795"/>
                    <a:gd name="connsiteY0" fmla="*/ 2993942 h 3726080"/>
                    <a:gd name="connsiteX1" fmla="*/ 1534120 w 4033795"/>
                    <a:gd name="connsiteY1" fmla="*/ 3726080 h 3726080"/>
                    <a:gd name="connsiteX2" fmla="*/ 136528 w 4033795"/>
                    <a:gd name="connsiteY2" fmla="*/ 3299175 h 3726080"/>
                    <a:gd name="connsiteX3" fmla="*/ 131588 w 4033795"/>
                    <a:gd name="connsiteY3" fmla="*/ 3295480 h 3726080"/>
                    <a:gd name="connsiteX4" fmla="*/ 112381 w 4033795"/>
                    <a:gd name="connsiteY4" fmla="*/ 3243001 h 3726080"/>
                    <a:gd name="connsiteX5" fmla="*/ 0 w 4033795"/>
                    <a:gd name="connsiteY5" fmla="*/ 2499675 h 3726080"/>
                    <a:gd name="connsiteX6" fmla="*/ 2499675 w 4033795"/>
                    <a:gd name="connsiteY6" fmla="*/ 0 h 3726080"/>
                    <a:gd name="connsiteX7" fmla="*/ 3897267 w 4033795"/>
                    <a:gd name="connsiteY7" fmla="*/ 426905 h 3726080"/>
                    <a:gd name="connsiteX8" fmla="*/ 3902207 w 4033795"/>
                    <a:gd name="connsiteY8" fmla="*/ 430599 h 3726080"/>
                    <a:gd name="connsiteX9" fmla="*/ 3921414 w 4033795"/>
                    <a:gd name="connsiteY9" fmla="*/ 483078 h 3726080"/>
                    <a:gd name="connsiteX10" fmla="*/ 4033795 w 4033795"/>
                    <a:gd name="connsiteY10" fmla="*/ 1226405 h 3726080"/>
                    <a:gd name="connsiteX11" fmla="*/ 3301657 w 4033795"/>
                    <a:gd name="connsiteY11" fmla="*/ 2993942 h 3726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033795" h="3726080">
                      <a:moveTo>
                        <a:pt x="3301657" y="2993942"/>
                      </a:moveTo>
                      <a:cubicBezTo>
                        <a:pt x="2849305" y="3446294"/>
                        <a:pt x="2224386" y="3726080"/>
                        <a:pt x="1534120" y="3726080"/>
                      </a:cubicBezTo>
                      <a:cubicBezTo>
                        <a:pt x="1016421" y="3726080"/>
                        <a:pt x="535479" y="3568700"/>
                        <a:pt x="136528" y="3299175"/>
                      </a:cubicBezTo>
                      <a:lnTo>
                        <a:pt x="131588" y="3295480"/>
                      </a:lnTo>
                      <a:lnTo>
                        <a:pt x="112381" y="3243001"/>
                      </a:lnTo>
                      <a:cubicBezTo>
                        <a:pt x="39345" y="3008185"/>
                        <a:pt x="0" y="2758525"/>
                        <a:pt x="0" y="2499675"/>
                      </a:cubicBezTo>
                      <a:cubicBezTo>
                        <a:pt x="0" y="1119143"/>
                        <a:pt x="1119143" y="0"/>
                        <a:pt x="2499675" y="0"/>
                      </a:cubicBezTo>
                      <a:cubicBezTo>
                        <a:pt x="3017374" y="0"/>
                        <a:pt x="3498316" y="157380"/>
                        <a:pt x="3897267" y="426905"/>
                      </a:cubicBezTo>
                      <a:lnTo>
                        <a:pt x="3902207" y="430599"/>
                      </a:lnTo>
                      <a:lnTo>
                        <a:pt x="3921414" y="483078"/>
                      </a:lnTo>
                      <a:cubicBezTo>
                        <a:pt x="3994450" y="717895"/>
                        <a:pt x="4033795" y="967555"/>
                        <a:pt x="4033795" y="1226405"/>
                      </a:cubicBezTo>
                      <a:cubicBezTo>
                        <a:pt x="4033795" y="1916670"/>
                        <a:pt x="3754009" y="2541589"/>
                        <a:pt x="3301657" y="299394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5D061">
                        <a:alpha val="10000"/>
                      </a:srgbClr>
                    </a:gs>
                    <a:gs pos="59000">
                      <a:srgbClr val="7030A0">
                        <a:alpha val="10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225" name="任意多边形: 形状 224"/>
                <p:cNvSpPr/>
                <p:nvPr/>
              </p:nvSpPr>
              <p:spPr>
                <a:xfrm rot="13595354">
                  <a:off x="459638" y="2412914"/>
                  <a:ext cx="4293308" cy="2598139"/>
                </a:xfrm>
                <a:custGeom>
                  <a:avLst/>
                  <a:gdLst>
                    <a:gd name="connsiteX0" fmla="*/ 4128096 w 4293308"/>
                    <a:gd name="connsiteY0" fmla="*/ 1866001 h 2598139"/>
                    <a:gd name="connsiteX1" fmla="*/ 2360559 w 4293308"/>
                    <a:gd name="connsiteY1" fmla="*/ 2598139 h 2598139"/>
                    <a:gd name="connsiteX2" fmla="*/ 57321 w 4293308"/>
                    <a:gd name="connsiteY2" fmla="*/ 1071450 h 2598139"/>
                    <a:gd name="connsiteX3" fmla="*/ 0 w 4293308"/>
                    <a:gd name="connsiteY3" fmla="*/ 914837 h 2598139"/>
                    <a:gd name="connsiteX4" fmla="*/ 3878 w 4293308"/>
                    <a:gd name="connsiteY4" fmla="*/ 909650 h 2598139"/>
                    <a:gd name="connsiteX5" fmla="*/ 1932749 w 4293308"/>
                    <a:gd name="connsiteY5" fmla="*/ 0 h 2598139"/>
                    <a:gd name="connsiteX6" fmla="*/ 4235987 w 4293308"/>
                    <a:gd name="connsiteY6" fmla="*/ 1526688 h 2598139"/>
                    <a:gd name="connsiteX7" fmla="*/ 4293308 w 4293308"/>
                    <a:gd name="connsiteY7" fmla="*/ 1683302 h 2598139"/>
                    <a:gd name="connsiteX8" fmla="*/ 4289429 w 4293308"/>
                    <a:gd name="connsiteY8" fmla="*/ 1688489 h 2598139"/>
                    <a:gd name="connsiteX9" fmla="*/ 4128096 w 4293308"/>
                    <a:gd name="connsiteY9" fmla="*/ 1866001 h 259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293308" h="2598139">
                      <a:moveTo>
                        <a:pt x="4128096" y="1866001"/>
                      </a:moveTo>
                      <a:cubicBezTo>
                        <a:pt x="3675744" y="2318353"/>
                        <a:pt x="3050825" y="2598139"/>
                        <a:pt x="2360559" y="2598139"/>
                      </a:cubicBezTo>
                      <a:cubicBezTo>
                        <a:pt x="1325160" y="2598139"/>
                        <a:pt x="436792" y="1968621"/>
                        <a:pt x="57321" y="1071450"/>
                      </a:cubicBezTo>
                      <a:lnTo>
                        <a:pt x="0" y="914837"/>
                      </a:lnTo>
                      <a:lnTo>
                        <a:pt x="3878" y="909650"/>
                      </a:lnTo>
                      <a:cubicBezTo>
                        <a:pt x="462356" y="354103"/>
                        <a:pt x="1156200" y="0"/>
                        <a:pt x="1932749" y="0"/>
                      </a:cubicBezTo>
                      <a:cubicBezTo>
                        <a:pt x="2968148" y="0"/>
                        <a:pt x="3856516" y="629518"/>
                        <a:pt x="4235987" y="1526688"/>
                      </a:cubicBezTo>
                      <a:lnTo>
                        <a:pt x="4293308" y="1683302"/>
                      </a:lnTo>
                      <a:lnTo>
                        <a:pt x="4289429" y="1688489"/>
                      </a:lnTo>
                      <a:cubicBezTo>
                        <a:pt x="4238488" y="1750217"/>
                        <a:pt x="4184640" y="1809457"/>
                        <a:pt x="4128096" y="1866001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2FA6C4">
                        <a:alpha val="13000"/>
                      </a:srgbClr>
                    </a:gs>
                    <a:gs pos="100000">
                      <a:srgbClr val="23508B">
                        <a:alpha val="13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</p:grpSp>
          <p:sp>
            <p:nvSpPr>
              <p:cNvPr id="222" name="椭圆 221"/>
              <p:cNvSpPr/>
              <p:nvPr/>
            </p:nvSpPr>
            <p:spPr>
              <a:xfrm rot="8004646">
                <a:off x="-6372993" y="3162250"/>
                <a:ext cx="5398083" cy="5398082"/>
              </a:xfrm>
              <a:prstGeom prst="ellipse">
                <a:avLst/>
              </a:prstGeom>
              <a:solidFill>
                <a:schemeClr val="bg1"/>
              </a:solidFill>
              <a:ln w="12700">
                <a:gradFill>
                  <a:gsLst>
                    <a:gs pos="0">
                      <a:schemeClr val="bg1">
                        <a:alpha val="54000"/>
                      </a:schemeClr>
                    </a:gs>
                    <a:gs pos="100000">
                      <a:schemeClr val="bg1">
                        <a:alpha val="5400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219" name="文本框 218"/>
            <p:cNvSpPr txBox="1"/>
            <p:nvPr/>
          </p:nvSpPr>
          <p:spPr>
            <a:xfrm>
              <a:off x="1010736" y="2155451"/>
              <a:ext cx="1791778" cy="9806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b="1" dirty="0">
                  <a:solidFill>
                    <a:srgbClr val="880068"/>
                  </a:solidFill>
                  <a:latin typeface="+mj-ea"/>
                  <a:ea typeface="+mj-ea"/>
                </a:rPr>
                <a:t>矩阵乘积计算</a:t>
              </a:r>
              <a:endParaRPr lang="en-US" altLang="zh-CN" sz="3200" b="1" dirty="0">
                <a:solidFill>
                  <a:srgbClr val="880068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709AE864-4FC7-4A3F-AAC6-53975A5C9AEA}"/>
              </a:ext>
            </a:extLst>
          </p:cNvPr>
          <p:cNvSpPr txBox="1"/>
          <p:nvPr/>
        </p:nvSpPr>
        <p:spPr>
          <a:xfrm>
            <a:off x="357188" y="224926"/>
            <a:ext cx="583097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寻找方法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D864475-FF86-435F-8100-F8D479A36A69}"/>
              </a:ext>
            </a:extLst>
          </p:cNvPr>
          <p:cNvSpPr txBox="1"/>
          <p:nvPr/>
        </p:nvSpPr>
        <p:spPr>
          <a:xfrm>
            <a:off x="3590643" y="3525744"/>
            <a:ext cx="7384678" cy="919401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代码</a:t>
            </a:r>
            <a:r>
              <a:rPr lang="en-US" altLang="zh-CN" sz="2400" dirty="0">
                <a:solidFill>
                  <a:schemeClr val="bg1"/>
                </a:solidFill>
              </a:rPr>
              <a:t>2-6  </a:t>
            </a:r>
            <a:r>
              <a:rPr lang="zh-CN" altLang="en-US" sz="2400" dirty="0">
                <a:solidFill>
                  <a:schemeClr val="bg1"/>
                </a:solidFill>
              </a:rPr>
              <a:t>利用</a:t>
            </a:r>
            <a:r>
              <a:rPr lang="en-US" altLang="zh-CN" sz="2400" dirty="0">
                <a:solidFill>
                  <a:schemeClr val="bg1"/>
                </a:solidFill>
              </a:rPr>
              <a:t>NumPy</a:t>
            </a:r>
            <a:r>
              <a:rPr lang="zh-CN" altLang="en-US" sz="2400" dirty="0">
                <a:solidFill>
                  <a:schemeClr val="bg1"/>
                </a:solidFill>
              </a:rPr>
              <a:t>工具包提升矩阵乘积计算效率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（</a:t>
            </a:r>
            <a:r>
              <a:rPr lang="zh-CN" altLang="en-US" sz="2400" dirty="0">
                <a:solidFill>
                  <a:schemeClr val="bg1"/>
                </a:solidFill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实现及运行结果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C3563642-BF65-4D63-A27F-8AEEFE6A8A57}"/>
              </a:ext>
            </a:extLst>
          </p:cNvPr>
          <p:cNvSpPr txBox="1"/>
          <p:nvPr/>
        </p:nvSpPr>
        <p:spPr>
          <a:xfrm>
            <a:off x="2457514" y="4576693"/>
            <a:ext cx="9627064" cy="2442329"/>
          </a:xfrm>
          <a:prstGeom prst="snip1Rect">
            <a:avLst/>
          </a:prstGeom>
          <a:noFill/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zh-CN" altLang="en-US" sz="2400" b="1" dirty="0">
                <a:solidFill>
                  <a:schemeClr val="bg1"/>
                </a:solidFill>
              </a:rPr>
              <a:t>提示</a:t>
            </a:r>
            <a:endParaRPr lang="en-US" altLang="zh-CN" sz="2400" b="1" dirty="0">
              <a:solidFill>
                <a:schemeClr val="bg1"/>
              </a:solidFill>
            </a:endParaRPr>
          </a:p>
          <a:p>
            <a:pPr>
              <a:spcAft>
                <a:spcPts val="1200"/>
              </a:spcAft>
            </a:pPr>
            <a:r>
              <a:rPr lang="zh-CN" altLang="en-US" sz="2400" dirty="0">
                <a:solidFill>
                  <a:schemeClr val="bg1"/>
                </a:solidFill>
              </a:rPr>
              <a:t>       </a:t>
            </a:r>
            <a:r>
              <a:rPr lang="zh-CN" altLang="en-US" sz="2200" dirty="0">
                <a:solidFill>
                  <a:schemeClr val="bg1"/>
                </a:solidFill>
              </a:rPr>
              <a:t>从输出结果中可以看到，利用</a:t>
            </a:r>
            <a:r>
              <a:rPr lang="en-US" altLang="zh-CN" sz="2200" dirty="0">
                <a:solidFill>
                  <a:schemeClr val="bg1"/>
                </a:solidFill>
              </a:rPr>
              <a:t>NumPy</a:t>
            </a:r>
            <a:r>
              <a:rPr lang="zh-CN" altLang="en-US" sz="2200" dirty="0">
                <a:solidFill>
                  <a:schemeClr val="bg1"/>
                </a:solidFill>
              </a:rPr>
              <a:t>工具包提供的</a:t>
            </a:r>
            <a:r>
              <a:rPr lang="en-US" altLang="zh-CN" sz="2200" dirty="0" err="1">
                <a:solidFill>
                  <a:schemeClr val="bg1"/>
                </a:solidFill>
              </a:rPr>
              <a:t>ndarray</a:t>
            </a:r>
            <a:r>
              <a:rPr lang="zh-CN" altLang="en-US" sz="2200" dirty="0">
                <a:solidFill>
                  <a:schemeClr val="bg1"/>
                </a:solidFill>
              </a:rPr>
              <a:t>类对象实现矩阵乘积计算，其效率明显高于自己实现的矩阵乘积计算。</a:t>
            </a:r>
            <a:endParaRPr lang="en-US" altLang="zh-CN" sz="2200" dirty="0">
              <a:solidFill>
                <a:schemeClr val="bg1"/>
              </a:solidFill>
            </a:endParaRPr>
          </a:p>
          <a:p>
            <a:pPr>
              <a:spcAft>
                <a:spcPts val="1200"/>
              </a:spcAft>
            </a:pPr>
            <a:r>
              <a:rPr lang="en-US" altLang="zh-CN" sz="2200" dirty="0">
                <a:solidFill>
                  <a:schemeClr val="bg1"/>
                </a:solidFill>
              </a:rPr>
              <a:t>       @</a:t>
            </a:r>
            <a:r>
              <a:rPr lang="zh-CN" altLang="en-US" sz="2200" dirty="0">
                <a:solidFill>
                  <a:schemeClr val="bg1"/>
                </a:solidFill>
              </a:rPr>
              <a:t>运算符的作用是计算两个</a:t>
            </a:r>
            <a:r>
              <a:rPr lang="en-US" altLang="zh-CN" sz="2200" dirty="0" err="1">
                <a:solidFill>
                  <a:schemeClr val="bg1"/>
                </a:solidFill>
              </a:rPr>
              <a:t>ndarray</a:t>
            </a:r>
            <a:r>
              <a:rPr lang="zh-CN" altLang="en-US" sz="2200" dirty="0">
                <a:solidFill>
                  <a:schemeClr val="bg1"/>
                </a:solidFill>
              </a:rPr>
              <a:t>类对象对应矩阵的乘积；如果改为*运算符则表示计算两个</a:t>
            </a:r>
            <a:r>
              <a:rPr lang="en-US" altLang="zh-CN" sz="2200" dirty="0" err="1">
                <a:solidFill>
                  <a:schemeClr val="bg1"/>
                </a:solidFill>
              </a:rPr>
              <a:t>ndarray</a:t>
            </a:r>
            <a:r>
              <a:rPr lang="zh-CN" altLang="en-US" sz="2200" dirty="0">
                <a:solidFill>
                  <a:schemeClr val="bg1"/>
                </a:solidFill>
              </a:rPr>
              <a:t>类对象对应矩阵的哈达玛积。</a:t>
            </a: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5131DC05-64A3-4267-91F3-B970E0193B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9750354"/>
              </p:ext>
            </p:extLst>
          </p:nvPr>
        </p:nvGraphicFramePr>
        <p:xfrm>
          <a:off x="3218982" y="1269065"/>
          <a:ext cx="8128000" cy="2107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1" name="文本框 30">
            <a:extLst>
              <a:ext uri="{FF2B5EF4-FFF2-40B4-BE49-F238E27FC236}">
                <a16:creationId xmlns:a16="http://schemas.microsoft.com/office/drawing/2014/main" id="{A8BDADE5-5DD4-45D6-8F14-09A90129758A}"/>
              </a:ext>
            </a:extLst>
          </p:cNvPr>
          <p:cNvSpPr txBox="1"/>
          <p:nvPr/>
        </p:nvSpPr>
        <p:spPr>
          <a:xfrm>
            <a:off x="8525067" y="312553"/>
            <a:ext cx="1812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880068"/>
                </a:solidFill>
                <a:latin typeface="+mn-ea"/>
              </a:defRPr>
            </a:lvl1pPr>
          </a:lstStyle>
          <a:p>
            <a:r>
              <a:rPr lang="en-US" altLang="zh-CN" dirty="0">
                <a:solidFill>
                  <a:srgbClr val="880068">
                    <a:alpha val="34000"/>
                  </a:srgbClr>
                </a:solidFill>
              </a:rPr>
              <a:t>Python</a:t>
            </a:r>
            <a:r>
              <a:rPr lang="zh-CN" altLang="en-US" dirty="0">
                <a:solidFill>
                  <a:srgbClr val="880068">
                    <a:alpha val="34000"/>
                  </a:srgbClr>
                </a:solidFill>
              </a:rPr>
              <a:t>编程基础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3BDCEB81-E422-4FC4-9AB5-B4C0A4126951}"/>
              </a:ext>
            </a:extLst>
          </p:cNvPr>
          <p:cNvSpPr txBox="1"/>
          <p:nvPr/>
        </p:nvSpPr>
        <p:spPr>
          <a:xfrm>
            <a:off x="10296044" y="164005"/>
            <a:ext cx="1883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rgbClr val="880068">
                    <a:alpha val="34000"/>
                  </a:srgbClr>
                </a:solidFill>
                <a:latin typeface="+mn-ea"/>
              </a:defRPr>
            </a:lvl1pPr>
          </a:lstStyle>
          <a:p>
            <a:r>
              <a:rPr lang="en-US" altLang="zh-CN" b="1" dirty="0">
                <a:solidFill>
                  <a:srgbClr val="880068"/>
                </a:solidFill>
              </a:rPr>
              <a:t>Python</a:t>
            </a:r>
            <a:r>
              <a:rPr lang="zh-CN" altLang="en-US" b="1" dirty="0">
                <a:solidFill>
                  <a:srgbClr val="880068"/>
                </a:solidFill>
              </a:rPr>
              <a:t>内置模块和第三方工具包</a:t>
            </a:r>
          </a:p>
        </p:txBody>
      </p:sp>
    </p:spTree>
    <p:extLst>
      <p:ext uri="{BB962C8B-B14F-4D97-AF65-F5344CB8AC3E}">
        <p14:creationId xmlns:p14="http://schemas.microsoft.com/office/powerpoint/2010/main" val="30624880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540868" y="2026626"/>
            <a:ext cx="6381468" cy="2642662"/>
            <a:chOff x="3540868" y="2026626"/>
            <a:chExt cx="6381468" cy="2642662"/>
          </a:xfrm>
        </p:grpSpPr>
        <p:sp>
          <p:nvSpPr>
            <p:cNvPr id="28" name="矩形: 圆角 27"/>
            <p:cNvSpPr/>
            <p:nvPr/>
          </p:nvSpPr>
          <p:spPr>
            <a:xfrm>
              <a:off x="3540868" y="2443259"/>
              <a:ext cx="6381468" cy="1935857"/>
            </a:xfrm>
            <a:prstGeom prst="roundRect">
              <a:avLst>
                <a:gd name="adj" fmla="val 2564"/>
              </a:avLst>
            </a:prstGeom>
            <a:noFill/>
            <a:ln w="12700">
              <a:solidFill>
                <a:srgbClr val="ED9F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221714" y="2589452"/>
              <a:ext cx="3589983" cy="156966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+mj-ea"/>
                  <a:ea typeface="+mj-ea"/>
                </a:rPr>
                <a:t>科学分析（</a:t>
              </a:r>
              <a:r>
                <a:rPr lang="en-US" altLang="zh-CN" sz="4800" b="1" dirty="0">
                  <a:solidFill>
                    <a:schemeClr val="bg1"/>
                  </a:solidFill>
                  <a:latin typeface="+mj-ea"/>
                  <a:ea typeface="+mj-ea"/>
                </a:rPr>
                <a:t>Analysis</a:t>
              </a:r>
              <a:r>
                <a:rPr lang="zh-CN" altLang="en-US" sz="4800" b="1" dirty="0">
                  <a:solidFill>
                    <a:schemeClr val="bg1"/>
                  </a:solidFill>
                  <a:latin typeface="+mj-ea"/>
                  <a:ea typeface="+mj-ea"/>
                </a:rPr>
                <a:t>）</a:t>
              </a:r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3540868" y="2443259"/>
              <a:ext cx="6315682" cy="1862047"/>
            </a:xfrm>
            <a:prstGeom prst="roundRect">
              <a:avLst>
                <a:gd name="adj" fmla="val 2564"/>
              </a:avLst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3748044" y="2026626"/>
              <a:ext cx="2691276" cy="2642662"/>
              <a:chOff x="3879" y="2134878"/>
              <a:chExt cx="2691276" cy="2642662"/>
            </a:xfrm>
            <a:solidFill>
              <a:srgbClr val="7E005F"/>
            </a:solidFill>
          </p:grpSpPr>
          <p:grpSp>
            <p:nvGrpSpPr>
              <p:cNvPr id="17" name="组合 16"/>
              <p:cNvGrpSpPr/>
              <p:nvPr/>
            </p:nvGrpSpPr>
            <p:grpSpPr>
              <a:xfrm>
                <a:off x="3879" y="2134878"/>
                <a:ext cx="2691276" cy="2642662"/>
                <a:chOff x="-4830122" y="2826538"/>
                <a:chExt cx="6144790" cy="6033795"/>
              </a:xfrm>
              <a:grpFill/>
            </p:grpSpPr>
            <p:sp>
              <p:nvSpPr>
                <p:cNvPr id="20" name="椭圆 19"/>
                <p:cNvSpPr/>
                <p:nvPr/>
              </p:nvSpPr>
              <p:spPr>
                <a:xfrm rot="21449694">
                  <a:off x="-4692237" y="3136901"/>
                  <a:ext cx="5413068" cy="5413069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grpSp>
              <p:nvGrpSpPr>
                <p:cNvPr id="22" name="组合 21"/>
                <p:cNvGrpSpPr/>
                <p:nvPr/>
              </p:nvGrpSpPr>
              <p:grpSpPr>
                <a:xfrm>
                  <a:off x="-4502306" y="2826538"/>
                  <a:ext cx="5816974" cy="6033795"/>
                  <a:chOff x="1307222" y="264740"/>
                  <a:chExt cx="5392885" cy="5593898"/>
                </a:xfrm>
                <a:grpFill/>
              </p:grpSpPr>
              <p:sp>
                <p:nvSpPr>
                  <p:cNvPr id="25" name="任意多边形: 形状 24"/>
                  <p:cNvSpPr/>
                  <p:nvPr/>
                </p:nvSpPr>
                <p:spPr>
                  <a:xfrm rot="13560757">
                    <a:off x="3095539" y="1397823"/>
                    <a:ext cx="3070786" cy="4138351"/>
                  </a:xfrm>
                  <a:custGeom>
                    <a:avLst/>
                    <a:gdLst>
                      <a:gd name="connsiteX0" fmla="*/ 2453652 w 3070786"/>
                      <a:gd name="connsiteY0" fmla="*/ 4138352 h 4138352"/>
                      <a:gd name="connsiteX1" fmla="*/ 2244099 w 3070786"/>
                      <a:gd name="connsiteY1" fmla="*/ 4127770 h 4138352"/>
                      <a:gd name="connsiteX2" fmla="*/ 0 w 3070786"/>
                      <a:gd name="connsiteY2" fmla="*/ 1641000 h 4138352"/>
                      <a:gd name="connsiteX3" fmla="*/ 570805 w 3070786"/>
                      <a:gd name="connsiteY3" fmla="*/ 50976 h 4138352"/>
                      <a:gd name="connsiteX4" fmla="*/ 617135 w 3070786"/>
                      <a:gd name="connsiteY4" fmla="*/ 0 h 4138352"/>
                      <a:gd name="connsiteX5" fmla="*/ 826688 w 3070786"/>
                      <a:gd name="connsiteY5" fmla="*/ 10582 h 4138352"/>
                      <a:gd name="connsiteX6" fmla="*/ 3070786 w 3070786"/>
                      <a:gd name="connsiteY6" fmla="*/ 2497351 h 4138352"/>
                      <a:gd name="connsiteX7" fmla="*/ 2499982 w 3070786"/>
                      <a:gd name="connsiteY7" fmla="*/ 4087376 h 4138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070786" h="4138352">
                        <a:moveTo>
                          <a:pt x="2453652" y="4138352"/>
                        </a:moveTo>
                        <a:lnTo>
                          <a:pt x="2244099" y="4127770"/>
                        </a:lnTo>
                        <a:cubicBezTo>
                          <a:pt x="983623" y="3999762"/>
                          <a:pt x="1" y="2935249"/>
                          <a:pt x="0" y="1641000"/>
                        </a:cubicBezTo>
                        <a:cubicBezTo>
                          <a:pt x="1" y="1037018"/>
                          <a:pt x="214212" y="483067"/>
                          <a:pt x="570805" y="50976"/>
                        </a:cubicBezTo>
                        <a:lnTo>
                          <a:pt x="617135" y="0"/>
                        </a:lnTo>
                        <a:lnTo>
                          <a:pt x="826688" y="10582"/>
                        </a:lnTo>
                        <a:cubicBezTo>
                          <a:pt x="2087164" y="138590"/>
                          <a:pt x="3070786" y="1203102"/>
                          <a:pt x="3070786" y="2497351"/>
                        </a:cubicBezTo>
                        <a:cubicBezTo>
                          <a:pt x="3070786" y="3101334"/>
                          <a:pt x="2856575" y="3655285"/>
                          <a:pt x="2499982" y="4087376"/>
                        </a:cubicBezTo>
                        <a:close/>
                      </a:path>
                    </a:pathLst>
                  </a:custGeom>
                  <a:grpFill/>
                  <a:ln>
                    <a:solidFill>
                      <a:schemeClr val="bg1">
                        <a:alpha val="4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solidFill>
                        <a:prstClr val="white"/>
                      </a:solidFill>
                      <a:latin typeface="等线" panose="02010600030101010101" charset="-122"/>
                      <a:ea typeface="等线" panose="02010600030101010101" charset="-122"/>
                    </a:endParaRPr>
                  </a:p>
                </p:txBody>
              </p:sp>
              <p:sp>
                <p:nvSpPr>
                  <p:cNvPr id="26" name="任意多边形: 形状 25"/>
                  <p:cNvSpPr/>
                  <p:nvPr/>
                </p:nvSpPr>
                <p:spPr>
                  <a:xfrm rot="13595354">
                    <a:off x="1758935" y="418598"/>
                    <a:ext cx="4033795" cy="3726080"/>
                  </a:xfrm>
                  <a:custGeom>
                    <a:avLst/>
                    <a:gdLst>
                      <a:gd name="connsiteX0" fmla="*/ 3301657 w 4033795"/>
                      <a:gd name="connsiteY0" fmla="*/ 2993942 h 3726080"/>
                      <a:gd name="connsiteX1" fmla="*/ 1534120 w 4033795"/>
                      <a:gd name="connsiteY1" fmla="*/ 3726080 h 3726080"/>
                      <a:gd name="connsiteX2" fmla="*/ 136528 w 4033795"/>
                      <a:gd name="connsiteY2" fmla="*/ 3299175 h 3726080"/>
                      <a:gd name="connsiteX3" fmla="*/ 131588 w 4033795"/>
                      <a:gd name="connsiteY3" fmla="*/ 3295480 h 3726080"/>
                      <a:gd name="connsiteX4" fmla="*/ 112381 w 4033795"/>
                      <a:gd name="connsiteY4" fmla="*/ 3243001 h 3726080"/>
                      <a:gd name="connsiteX5" fmla="*/ 0 w 4033795"/>
                      <a:gd name="connsiteY5" fmla="*/ 2499675 h 3726080"/>
                      <a:gd name="connsiteX6" fmla="*/ 2499675 w 4033795"/>
                      <a:gd name="connsiteY6" fmla="*/ 0 h 3726080"/>
                      <a:gd name="connsiteX7" fmla="*/ 3897267 w 4033795"/>
                      <a:gd name="connsiteY7" fmla="*/ 426905 h 3726080"/>
                      <a:gd name="connsiteX8" fmla="*/ 3902207 w 4033795"/>
                      <a:gd name="connsiteY8" fmla="*/ 430599 h 3726080"/>
                      <a:gd name="connsiteX9" fmla="*/ 3921414 w 4033795"/>
                      <a:gd name="connsiteY9" fmla="*/ 483078 h 3726080"/>
                      <a:gd name="connsiteX10" fmla="*/ 4033795 w 4033795"/>
                      <a:gd name="connsiteY10" fmla="*/ 1226405 h 3726080"/>
                      <a:gd name="connsiteX11" fmla="*/ 3301657 w 4033795"/>
                      <a:gd name="connsiteY11" fmla="*/ 2993942 h 37260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4033795" h="3726080">
                        <a:moveTo>
                          <a:pt x="3301657" y="2993942"/>
                        </a:moveTo>
                        <a:cubicBezTo>
                          <a:pt x="2849305" y="3446294"/>
                          <a:pt x="2224386" y="3726080"/>
                          <a:pt x="1534120" y="3726080"/>
                        </a:cubicBezTo>
                        <a:cubicBezTo>
                          <a:pt x="1016421" y="3726080"/>
                          <a:pt x="535479" y="3568700"/>
                          <a:pt x="136528" y="3299175"/>
                        </a:cubicBezTo>
                        <a:lnTo>
                          <a:pt x="131588" y="3295480"/>
                        </a:lnTo>
                        <a:lnTo>
                          <a:pt x="112381" y="3243001"/>
                        </a:lnTo>
                        <a:cubicBezTo>
                          <a:pt x="39345" y="3008185"/>
                          <a:pt x="0" y="2758525"/>
                          <a:pt x="0" y="2499675"/>
                        </a:cubicBezTo>
                        <a:cubicBezTo>
                          <a:pt x="0" y="1119143"/>
                          <a:pt x="1119143" y="0"/>
                          <a:pt x="2499675" y="0"/>
                        </a:cubicBezTo>
                        <a:cubicBezTo>
                          <a:pt x="3017374" y="0"/>
                          <a:pt x="3498316" y="157380"/>
                          <a:pt x="3897267" y="426905"/>
                        </a:cubicBezTo>
                        <a:lnTo>
                          <a:pt x="3902207" y="430599"/>
                        </a:lnTo>
                        <a:lnTo>
                          <a:pt x="3921414" y="483078"/>
                        </a:lnTo>
                        <a:cubicBezTo>
                          <a:pt x="3994450" y="717895"/>
                          <a:pt x="4033795" y="967555"/>
                          <a:pt x="4033795" y="1226405"/>
                        </a:cubicBezTo>
                        <a:cubicBezTo>
                          <a:pt x="4033795" y="1916670"/>
                          <a:pt x="3754009" y="2541589"/>
                          <a:pt x="3301657" y="2993942"/>
                        </a:cubicBezTo>
                        <a:close/>
                      </a:path>
                    </a:pathLst>
                  </a:custGeom>
                  <a:grpFill/>
                  <a:ln>
                    <a:solidFill>
                      <a:schemeClr val="bg1">
                        <a:alpha val="4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solidFill>
                        <a:prstClr val="white"/>
                      </a:solidFill>
                      <a:latin typeface="等线" panose="02010600030101010101" charset="-122"/>
                      <a:ea typeface="等线" panose="02010600030101010101" charset="-122"/>
                    </a:endParaRPr>
                  </a:p>
                </p:txBody>
              </p:sp>
              <p:sp>
                <p:nvSpPr>
                  <p:cNvPr id="27" name="任意多边形: 形状 26"/>
                  <p:cNvSpPr/>
                  <p:nvPr/>
                </p:nvSpPr>
                <p:spPr>
                  <a:xfrm rot="13595354">
                    <a:off x="459638" y="2412914"/>
                    <a:ext cx="4293308" cy="2598139"/>
                  </a:xfrm>
                  <a:custGeom>
                    <a:avLst/>
                    <a:gdLst>
                      <a:gd name="connsiteX0" fmla="*/ 4128096 w 4293308"/>
                      <a:gd name="connsiteY0" fmla="*/ 1866001 h 2598139"/>
                      <a:gd name="connsiteX1" fmla="*/ 2360559 w 4293308"/>
                      <a:gd name="connsiteY1" fmla="*/ 2598139 h 2598139"/>
                      <a:gd name="connsiteX2" fmla="*/ 57321 w 4293308"/>
                      <a:gd name="connsiteY2" fmla="*/ 1071450 h 2598139"/>
                      <a:gd name="connsiteX3" fmla="*/ 0 w 4293308"/>
                      <a:gd name="connsiteY3" fmla="*/ 914837 h 2598139"/>
                      <a:gd name="connsiteX4" fmla="*/ 3878 w 4293308"/>
                      <a:gd name="connsiteY4" fmla="*/ 909650 h 2598139"/>
                      <a:gd name="connsiteX5" fmla="*/ 1932749 w 4293308"/>
                      <a:gd name="connsiteY5" fmla="*/ 0 h 2598139"/>
                      <a:gd name="connsiteX6" fmla="*/ 4235987 w 4293308"/>
                      <a:gd name="connsiteY6" fmla="*/ 1526688 h 2598139"/>
                      <a:gd name="connsiteX7" fmla="*/ 4293308 w 4293308"/>
                      <a:gd name="connsiteY7" fmla="*/ 1683302 h 2598139"/>
                      <a:gd name="connsiteX8" fmla="*/ 4289429 w 4293308"/>
                      <a:gd name="connsiteY8" fmla="*/ 1688489 h 2598139"/>
                      <a:gd name="connsiteX9" fmla="*/ 4128096 w 4293308"/>
                      <a:gd name="connsiteY9" fmla="*/ 1866001 h 25981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293308" h="2598139">
                        <a:moveTo>
                          <a:pt x="4128096" y="1866001"/>
                        </a:moveTo>
                        <a:cubicBezTo>
                          <a:pt x="3675744" y="2318353"/>
                          <a:pt x="3050825" y="2598139"/>
                          <a:pt x="2360559" y="2598139"/>
                        </a:cubicBezTo>
                        <a:cubicBezTo>
                          <a:pt x="1325160" y="2598139"/>
                          <a:pt x="436792" y="1968621"/>
                          <a:pt x="57321" y="1071450"/>
                        </a:cubicBezTo>
                        <a:lnTo>
                          <a:pt x="0" y="914837"/>
                        </a:lnTo>
                        <a:lnTo>
                          <a:pt x="3878" y="909650"/>
                        </a:lnTo>
                        <a:cubicBezTo>
                          <a:pt x="462356" y="354103"/>
                          <a:pt x="1156200" y="0"/>
                          <a:pt x="1932749" y="0"/>
                        </a:cubicBezTo>
                        <a:cubicBezTo>
                          <a:pt x="2968148" y="0"/>
                          <a:pt x="3856516" y="629518"/>
                          <a:pt x="4235987" y="1526688"/>
                        </a:cubicBezTo>
                        <a:lnTo>
                          <a:pt x="4293308" y="1683302"/>
                        </a:lnTo>
                        <a:lnTo>
                          <a:pt x="4289429" y="1688489"/>
                        </a:lnTo>
                        <a:cubicBezTo>
                          <a:pt x="4238488" y="1750217"/>
                          <a:pt x="4184640" y="1809457"/>
                          <a:pt x="4128096" y="1866001"/>
                        </a:cubicBezTo>
                        <a:close/>
                      </a:path>
                    </a:pathLst>
                  </a:custGeom>
                  <a:grpFill/>
                  <a:ln>
                    <a:solidFill>
                      <a:schemeClr val="bg1">
                        <a:alpha val="4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solidFill>
                        <a:prstClr val="white"/>
                      </a:solidFill>
                      <a:latin typeface="等线" panose="02010600030101010101" charset="-122"/>
                      <a:ea typeface="等线" panose="02010600030101010101" charset="-122"/>
                    </a:endParaRPr>
                  </a:p>
                </p:txBody>
              </p:sp>
            </p:grpSp>
            <p:sp>
              <p:nvSpPr>
                <p:cNvPr id="24" name="椭圆 23"/>
                <p:cNvSpPr/>
                <p:nvPr/>
              </p:nvSpPr>
              <p:spPr>
                <a:xfrm rot="8004646">
                  <a:off x="-4830123" y="3078286"/>
                  <a:ext cx="5398083" cy="5398082"/>
                </a:xfrm>
                <a:prstGeom prst="ellipse">
                  <a:avLst/>
                </a:prstGeom>
                <a:grpFill/>
                <a:ln w="12700">
                  <a:gradFill>
                    <a:gsLst>
                      <a:gs pos="0">
                        <a:schemeClr val="bg1">
                          <a:alpha val="54000"/>
                        </a:schemeClr>
                      </a:gs>
                      <a:gs pos="100000">
                        <a:schemeClr val="bg1">
                          <a:alpha val="54000"/>
                        </a:schemeClr>
                      </a:gs>
                    </a:gsLst>
                    <a:lin ang="5400000" scaled="1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</p:grpSp>
          <p:sp>
            <p:nvSpPr>
              <p:cNvPr id="5" name="文本框 4"/>
              <p:cNvSpPr txBox="1"/>
              <p:nvPr/>
            </p:nvSpPr>
            <p:spPr>
              <a:xfrm>
                <a:off x="256717" y="2525185"/>
                <a:ext cx="1949699" cy="1861185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11500" dirty="0">
                    <a:solidFill>
                      <a:schemeClr val="bg1"/>
                    </a:solidFill>
                    <a:latin typeface="+mj-lt"/>
                  </a:rPr>
                  <a:t>3</a:t>
                </a:r>
                <a:endParaRPr lang="zh-CN" altLang="en-US" sz="11500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  <p:cxnSp>
          <p:nvCxnSpPr>
            <p:cNvPr id="23" name="直接连接符 22"/>
            <p:cNvCxnSpPr/>
            <p:nvPr/>
          </p:nvCxnSpPr>
          <p:spPr>
            <a:xfrm>
              <a:off x="4189417" y="4313246"/>
              <a:ext cx="1761164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030F3-EF26-4579-AFE9-30BBC15606BC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18651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357188" y="103006"/>
            <a:ext cx="583097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科学分析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00" y="5716087"/>
            <a:ext cx="1005726" cy="1005726"/>
          </a:xfrm>
          <a:prstGeom prst="rect">
            <a:avLst/>
          </a:prstGeom>
        </p:spPr>
      </p:pic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030F3-EF26-4579-AFE9-30BBC15606BC}" type="slidenum">
              <a:rPr lang="zh-CN" altLang="en-US" smtClean="0"/>
              <a:t>25</a:t>
            </a:fld>
            <a:endParaRPr lang="zh-CN" altLang="en-US"/>
          </a:p>
        </p:txBody>
      </p:sp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7D48B263-B7DC-4017-B063-CA421DA5DB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0948882"/>
              </p:ext>
            </p:extLst>
          </p:nvPr>
        </p:nvGraphicFramePr>
        <p:xfrm>
          <a:off x="357188" y="971918"/>
          <a:ext cx="10996612" cy="3354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2" name="文本框 31">
            <a:extLst>
              <a:ext uri="{FF2B5EF4-FFF2-40B4-BE49-F238E27FC236}">
                <a16:creationId xmlns:a16="http://schemas.microsoft.com/office/drawing/2014/main" id="{1F4F5E51-D2ED-4570-A7F5-5DA1F0B07B1A}"/>
              </a:ext>
            </a:extLst>
          </p:cNvPr>
          <p:cNvSpPr txBox="1"/>
          <p:nvPr/>
        </p:nvSpPr>
        <p:spPr>
          <a:xfrm>
            <a:off x="1933903" y="3980001"/>
            <a:ext cx="8650014" cy="919401"/>
          </a:xfrm>
          <a:prstGeom prst="roundRect">
            <a:avLst/>
          </a:prstGeom>
          <a:solidFill>
            <a:srgbClr val="C00000">
              <a:alpha val="50000"/>
            </a:srgb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代码</a:t>
            </a:r>
            <a:r>
              <a:rPr lang="en-US" altLang="zh-CN" sz="2400" dirty="0">
                <a:solidFill>
                  <a:schemeClr val="bg1"/>
                </a:solidFill>
              </a:rPr>
              <a:t>2-7  </a:t>
            </a:r>
            <a:r>
              <a:rPr lang="zh-CN" altLang="en-US" sz="2400" dirty="0">
                <a:solidFill>
                  <a:schemeClr val="bg1"/>
                </a:solidFill>
              </a:rPr>
              <a:t>矩阵求逆计算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（</a:t>
            </a:r>
            <a:r>
              <a:rPr lang="zh-CN" altLang="en-US" sz="2400" dirty="0">
                <a:solidFill>
                  <a:schemeClr val="bg1"/>
                </a:solidFill>
                <a:hlinkClick r:id="rId9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实现及运行结果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5C415390-70C1-4CF7-8BDF-9CDBD9D5AB03}"/>
              </a:ext>
            </a:extLst>
          </p:cNvPr>
          <p:cNvSpPr txBox="1"/>
          <p:nvPr/>
        </p:nvSpPr>
        <p:spPr>
          <a:xfrm>
            <a:off x="1933903" y="5028650"/>
            <a:ext cx="8650014" cy="1304806"/>
          </a:xfrm>
          <a:prstGeom prst="snip1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zh-CN" altLang="en-US" sz="2400" dirty="0">
                <a:solidFill>
                  <a:schemeClr val="tx1"/>
                </a:solidFill>
              </a:rPr>
              <a:t>计算机中保存数据有精度限制，对于长度过长的浮点数只能保存有限数量的有效数字，因此利用计算机进行计算时会有一定的精度损失。</a:t>
            </a:r>
            <a:endParaRPr lang="en-US" altLang="zh-CN" sz="2400" dirty="0">
              <a:solidFill>
                <a:schemeClr val="tx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03941269-323E-4FE7-A312-D57232E15E0C}"/>
              </a:ext>
            </a:extLst>
          </p:cNvPr>
          <p:cNvSpPr/>
          <p:nvPr/>
        </p:nvSpPr>
        <p:spPr>
          <a:xfrm>
            <a:off x="2443030" y="1313774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+mj-ea"/>
              </a:rPr>
              <a:t>文本加密问题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3AB0BB1-B004-45E9-9CBB-494B1559A55A}"/>
              </a:ext>
            </a:extLst>
          </p:cNvPr>
          <p:cNvSpPr txBox="1"/>
          <p:nvPr/>
        </p:nvSpPr>
        <p:spPr>
          <a:xfrm>
            <a:off x="8456462" y="292690"/>
            <a:ext cx="1296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880068"/>
                </a:solidFill>
                <a:latin typeface="+mn-ea"/>
              </a:rPr>
              <a:t>问题</a:t>
            </a:r>
            <a:r>
              <a:rPr lang="en-US" altLang="zh-CN" b="1" dirty="0">
                <a:solidFill>
                  <a:srgbClr val="880068"/>
                </a:solidFill>
                <a:latin typeface="+mn-ea"/>
              </a:rPr>
              <a:t>1</a:t>
            </a:r>
            <a:endParaRPr lang="zh-CN" altLang="en-US" b="1" dirty="0">
              <a:solidFill>
                <a:srgbClr val="880068"/>
              </a:solidFill>
              <a:latin typeface="+mn-ea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B4D7481-EA5F-41F7-B3CD-C2CB5FC6EFC0}"/>
              </a:ext>
            </a:extLst>
          </p:cNvPr>
          <p:cNvSpPr txBox="1"/>
          <p:nvPr/>
        </p:nvSpPr>
        <p:spPr>
          <a:xfrm>
            <a:off x="9656322" y="302505"/>
            <a:ext cx="316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rgbClr val="880068">
                    <a:alpha val="34000"/>
                  </a:srgbClr>
                </a:solidFill>
                <a:latin typeface="+mn-ea"/>
              </a:rPr>
              <a:t>问题</a:t>
            </a:r>
            <a:r>
              <a:rPr lang="en-US" altLang="zh-CN" dirty="0">
                <a:solidFill>
                  <a:srgbClr val="880068">
                    <a:alpha val="34000"/>
                  </a:srgbClr>
                </a:solidFill>
                <a:latin typeface="+mn-ea"/>
              </a:rPr>
              <a:t>2</a:t>
            </a:r>
            <a:endParaRPr lang="zh-CN" altLang="en-US" dirty="0">
              <a:solidFill>
                <a:srgbClr val="880068">
                  <a:alpha val="34000"/>
                </a:srgb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466051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357188" y="103006"/>
            <a:ext cx="583097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科学分析</a:t>
            </a:r>
          </a:p>
        </p:txBody>
      </p:sp>
      <p:sp>
        <p:nvSpPr>
          <p:cNvPr id="99" name="文本框 98"/>
          <p:cNvSpPr txBox="1"/>
          <p:nvPr/>
        </p:nvSpPr>
        <p:spPr>
          <a:xfrm>
            <a:off x="8456462" y="292690"/>
            <a:ext cx="1296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rgbClr val="880068">
                    <a:alpha val="34000"/>
                  </a:srgbClr>
                </a:solidFill>
                <a:latin typeface="+mn-ea"/>
              </a:rPr>
              <a:t>问题</a:t>
            </a:r>
            <a:r>
              <a:rPr lang="en-US" altLang="zh-CN" dirty="0">
                <a:solidFill>
                  <a:srgbClr val="880068">
                    <a:alpha val="34000"/>
                  </a:srgbClr>
                </a:solidFill>
                <a:latin typeface="+mn-ea"/>
              </a:rPr>
              <a:t>1</a:t>
            </a:r>
            <a:endParaRPr lang="zh-CN" altLang="en-US" dirty="0">
              <a:solidFill>
                <a:srgbClr val="880068">
                  <a:alpha val="34000"/>
                </a:srgbClr>
              </a:solidFill>
              <a:latin typeface="+mn-ea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9656322" y="302505"/>
            <a:ext cx="316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880068"/>
                </a:solidFill>
                <a:latin typeface="+mn-ea"/>
              </a:rPr>
              <a:t>问题</a:t>
            </a:r>
            <a:r>
              <a:rPr lang="en-US" altLang="zh-CN" b="1" dirty="0">
                <a:solidFill>
                  <a:srgbClr val="880068"/>
                </a:solidFill>
                <a:latin typeface="+mn-ea"/>
              </a:rPr>
              <a:t>2</a:t>
            </a:r>
            <a:endParaRPr lang="zh-CN" altLang="en-US" b="1" dirty="0">
              <a:solidFill>
                <a:srgbClr val="880068"/>
              </a:solidFill>
              <a:latin typeface="+mn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00" y="5716087"/>
            <a:ext cx="1005726" cy="1005726"/>
          </a:xfrm>
          <a:prstGeom prst="rect">
            <a:avLst/>
          </a:prstGeom>
        </p:spPr>
      </p:pic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030F3-EF26-4579-AFE9-30BBC15606BC}" type="slidenum">
              <a:rPr lang="zh-CN" altLang="en-US" smtClean="0"/>
              <a:t>26</a:t>
            </a:fld>
            <a:endParaRPr lang="zh-CN" altLang="en-US"/>
          </a:p>
        </p:txBody>
      </p:sp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7D48B263-B7DC-4017-B063-CA421DA5DB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58119528"/>
              </p:ext>
            </p:extLst>
          </p:nvPr>
        </p:nvGraphicFramePr>
        <p:xfrm>
          <a:off x="357188" y="971917"/>
          <a:ext cx="10996612" cy="3820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2" name="文本框 31">
            <a:extLst>
              <a:ext uri="{FF2B5EF4-FFF2-40B4-BE49-F238E27FC236}">
                <a16:creationId xmlns:a16="http://schemas.microsoft.com/office/drawing/2014/main" id="{1F4F5E51-D2ED-4570-A7F5-5DA1F0B07B1A}"/>
              </a:ext>
            </a:extLst>
          </p:cNvPr>
          <p:cNvSpPr txBox="1"/>
          <p:nvPr/>
        </p:nvSpPr>
        <p:spPr>
          <a:xfrm>
            <a:off x="1650125" y="4568576"/>
            <a:ext cx="4162097" cy="919401"/>
          </a:xfrm>
          <a:prstGeom prst="roundRect">
            <a:avLst/>
          </a:prstGeom>
          <a:solidFill>
            <a:srgbClr val="C00000">
              <a:alpha val="50000"/>
            </a:srgb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代码</a:t>
            </a:r>
            <a:r>
              <a:rPr lang="en-US" altLang="zh-CN" sz="2400" dirty="0">
                <a:solidFill>
                  <a:schemeClr val="bg1"/>
                </a:solidFill>
              </a:rPr>
              <a:t>2-8  </a:t>
            </a:r>
            <a:r>
              <a:rPr lang="zh-CN" altLang="en-US" sz="2400" dirty="0">
                <a:solidFill>
                  <a:schemeClr val="bg1"/>
                </a:solidFill>
              </a:rPr>
              <a:t>切片操作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（</a:t>
            </a:r>
            <a:r>
              <a:rPr lang="zh-CN" altLang="en-US" sz="2400" dirty="0">
                <a:solidFill>
                  <a:schemeClr val="bg1"/>
                </a:solidFill>
                <a:hlinkClick r:id="rId9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实现及运行结果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03941269-323E-4FE7-A312-D57232E15E0C}"/>
              </a:ext>
            </a:extLst>
          </p:cNvPr>
          <p:cNvSpPr/>
          <p:nvPr/>
        </p:nvSpPr>
        <p:spPr>
          <a:xfrm>
            <a:off x="1339444" y="1920092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+mj-ea"/>
              </a:rPr>
              <a:t>二维卷积计算问题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A014F0E-EA73-42DE-A32A-AECCC02EFFFE}"/>
              </a:ext>
            </a:extLst>
          </p:cNvPr>
          <p:cNvSpPr txBox="1"/>
          <p:nvPr/>
        </p:nvSpPr>
        <p:spPr>
          <a:xfrm>
            <a:off x="6091635" y="4551067"/>
            <a:ext cx="4162097" cy="919401"/>
          </a:xfrm>
          <a:prstGeom prst="roundRect">
            <a:avLst/>
          </a:prstGeom>
          <a:solidFill>
            <a:srgbClr val="C00000">
              <a:alpha val="50000"/>
            </a:srgb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代码</a:t>
            </a:r>
            <a:r>
              <a:rPr lang="en-US" altLang="zh-CN" sz="2400" dirty="0">
                <a:solidFill>
                  <a:schemeClr val="bg1"/>
                </a:solidFill>
              </a:rPr>
              <a:t>2-9  </a:t>
            </a:r>
            <a:r>
              <a:rPr lang="zh-CN" altLang="en-US" sz="2400" dirty="0">
                <a:solidFill>
                  <a:schemeClr val="bg1"/>
                </a:solidFill>
              </a:rPr>
              <a:t>矩阵元素求和计算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（</a:t>
            </a:r>
            <a:r>
              <a:rPr lang="zh-CN" altLang="en-US" sz="2400" dirty="0">
                <a:solidFill>
                  <a:schemeClr val="bg1"/>
                </a:solidFill>
                <a:hlinkClick r:id="rId10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实现及运行结果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8676697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540868" y="2026626"/>
            <a:ext cx="6381468" cy="2642662"/>
            <a:chOff x="3540868" y="2026626"/>
            <a:chExt cx="6381468" cy="2642662"/>
          </a:xfrm>
        </p:grpSpPr>
        <p:sp>
          <p:nvSpPr>
            <p:cNvPr id="28" name="矩形: 圆角 27"/>
            <p:cNvSpPr/>
            <p:nvPr/>
          </p:nvSpPr>
          <p:spPr>
            <a:xfrm>
              <a:off x="3540868" y="2443259"/>
              <a:ext cx="6381468" cy="1935857"/>
            </a:xfrm>
            <a:prstGeom prst="roundRect">
              <a:avLst>
                <a:gd name="adj" fmla="val 2564"/>
              </a:avLst>
            </a:prstGeom>
            <a:noFill/>
            <a:ln w="12700">
              <a:solidFill>
                <a:srgbClr val="ED9F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221714" y="2589452"/>
              <a:ext cx="3589983" cy="156966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+mj-ea"/>
                  <a:ea typeface="+mj-ea"/>
                </a:rPr>
                <a:t>有效求解（</a:t>
              </a:r>
              <a:r>
                <a:rPr lang="en-US" altLang="zh-CN" sz="4800" b="1" dirty="0">
                  <a:solidFill>
                    <a:schemeClr val="bg1"/>
                  </a:solidFill>
                  <a:latin typeface="+mj-ea"/>
                  <a:ea typeface="+mj-ea"/>
                </a:rPr>
                <a:t>Solution</a:t>
              </a:r>
              <a:r>
                <a:rPr lang="zh-CN" altLang="en-US" sz="4800" b="1" dirty="0">
                  <a:solidFill>
                    <a:schemeClr val="bg1"/>
                  </a:solidFill>
                  <a:latin typeface="+mj-ea"/>
                  <a:ea typeface="+mj-ea"/>
                </a:rPr>
                <a:t>）</a:t>
              </a:r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3540868" y="2443259"/>
              <a:ext cx="6315682" cy="1862047"/>
            </a:xfrm>
            <a:prstGeom prst="roundRect">
              <a:avLst>
                <a:gd name="adj" fmla="val 2564"/>
              </a:avLst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3748044" y="2026626"/>
              <a:ext cx="2691276" cy="2642662"/>
              <a:chOff x="3879" y="2134878"/>
              <a:chExt cx="2691276" cy="2642662"/>
            </a:xfrm>
            <a:solidFill>
              <a:srgbClr val="7E005F"/>
            </a:solidFill>
          </p:grpSpPr>
          <p:grpSp>
            <p:nvGrpSpPr>
              <p:cNvPr id="17" name="组合 16"/>
              <p:cNvGrpSpPr/>
              <p:nvPr/>
            </p:nvGrpSpPr>
            <p:grpSpPr>
              <a:xfrm>
                <a:off x="3879" y="2134878"/>
                <a:ext cx="2691276" cy="2642662"/>
                <a:chOff x="-4830122" y="2826538"/>
                <a:chExt cx="6144790" cy="6033795"/>
              </a:xfrm>
              <a:grpFill/>
            </p:grpSpPr>
            <p:sp>
              <p:nvSpPr>
                <p:cNvPr id="20" name="椭圆 19"/>
                <p:cNvSpPr/>
                <p:nvPr/>
              </p:nvSpPr>
              <p:spPr>
                <a:xfrm rot="21449694">
                  <a:off x="-4692237" y="3136901"/>
                  <a:ext cx="5413068" cy="5413069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grpSp>
              <p:nvGrpSpPr>
                <p:cNvPr id="22" name="组合 21"/>
                <p:cNvGrpSpPr/>
                <p:nvPr/>
              </p:nvGrpSpPr>
              <p:grpSpPr>
                <a:xfrm>
                  <a:off x="-4502306" y="2826538"/>
                  <a:ext cx="5816974" cy="6033795"/>
                  <a:chOff x="1307222" y="264740"/>
                  <a:chExt cx="5392885" cy="5593898"/>
                </a:xfrm>
                <a:grpFill/>
              </p:grpSpPr>
              <p:sp>
                <p:nvSpPr>
                  <p:cNvPr id="25" name="任意多边形: 形状 24"/>
                  <p:cNvSpPr/>
                  <p:nvPr/>
                </p:nvSpPr>
                <p:spPr>
                  <a:xfrm rot="13560757">
                    <a:off x="3095539" y="1397823"/>
                    <a:ext cx="3070786" cy="4138351"/>
                  </a:xfrm>
                  <a:custGeom>
                    <a:avLst/>
                    <a:gdLst>
                      <a:gd name="connsiteX0" fmla="*/ 2453652 w 3070786"/>
                      <a:gd name="connsiteY0" fmla="*/ 4138352 h 4138352"/>
                      <a:gd name="connsiteX1" fmla="*/ 2244099 w 3070786"/>
                      <a:gd name="connsiteY1" fmla="*/ 4127770 h 4138352"/>
                      <a:gd name="connsiteX2" fmla="*/ 0 w 3070786"/>
                      <a:gd name="connsiteY2" fmla="*/ 1641000 h 4138352"/>
                      <a:gd name="connsiteX3" fmla="*/ 570805 w 3070786"/>
                      <a:gd name="connsiteY3" fmla="*/ 50976 h 4138352"/>
                      <a:gd name="connsiteX4" fmla="*/ 617135 w 3070786"/>
                      <a:gd name="connsiteY4" fmla="*/ 0 h 4138352"/>
                      <a:gd name="connsiteX5" fmla="*/ 826688 w 3070786"/>
                      <a:gd name="connsiteY5" fmla="*/ 10582 h 4138352"/>
                      <a:gd name="connsiteX6" fmla="*/ 3070786 w 3070786"/>
                      <a:gd name="connsiteY6" fmla="*/ 2497351 h 4138352"/>
                      <a:gd name="connsiteX7" fmla="*/ 2499982 w 3070786"/>
                      <a:gd name="connsiteY7" fmla="*/ 4087376 h 4138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070786" h="4138352">
                        <a:moveTo>
                          <a:pt x="2453652" y="4138352"/>
                        </a:moveTo>
                        <a:lnTo>
                          <a:pt x="2244099" y="4127770"/>
                        </a:lnTo>
                        <a:cubicBezTo>
                          <a:pt x="983623" y="3999762"/>
                          <a:pt x="1" y="2935249"/>
                          <a:pt x="0" y="1641000"/>
                        </a:cubicBezTo>
                        <a:cubicBezTo>
                          <a:pt x="1" y="1037018"/>
                          <a:pt x="214212" y="483067"/>
                          <a:pt x="570805" y="50976"/>
                        </a:cubicBezTo>
                        <a:lnTo>
                          <a:pt x="617135" y="0"/>
                        </a:lnTo>
                        <a:lnTo>
                          <a:pt x="826688" y="10582"/>
                        </a:lnTo>
                        <a:cubicBezTo>
                          <a:pt x="2087164" y="138590"/>
                          <a:pt x="3070786" y="1203102"/>
                          <a:pt x="3070786" y="2497351"/>
                        </a:cubicBezTo>
                        <a:cubicBezTo>
                          <a:pt x="3070786" y="3101334"/>
                          <a:pt x="2856575" y="3655285"/>
                          <a:pt x="2499982" y="4087376"/>
                        </a:cubicBezTo>
                        <a:close/>
                      </a:path>
                    </a:pathLst>
                  </a:custGeom>
                  <a:grpFill/>
                  <a:ln>
                    <a:solidFill>
                      <a:schemeClr val="bg1">
                        <a:alpha val="4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solidFill>
                        <a:prstClr val="white"/>
                      </a:solidFill>
                      <a:latin typeface="等线" panose="02010600030101010101" charset="-122"/>
                      <a:ea typeface="等线" panose="02010600030101010101" charset="-122"/>
                    </a:endParaRPr>
                  </a:p>
                </p:txBody>
              </p:sp>
              <p:sp>
                <p:nvSpPr>
                  <p:cNvPr id="26" name="任意多边形: 形状 25"/>
                  <p:cNvSpPr/>
                  <p:nvPr/>
                </p:nvSpPr>
                <p:spPr>
                  <a:xfrm rot="13595354">
                    <a:off x="1758935" y="418598"/>
                    <a:ext cx="4033795" cy="3726080"/>
                  </a:xfrm>
                  <a:custGeom>
                    <a:avLst/>
                    <a:gdLst>
                      <a:gd name="connsiteX0" fmla="*/ 3301657 w 4033795"/>
                      <a:gd name="connsiteY0" fmla="*/ 2993942 h 3726080"/>
                      <a:gd name="connsiteX1" fmla="*/ 1534120 w 4033795"/>
                      <a:gd name="connsiteY1" fmla="*/ 3726080 h 3726080"/>
                      <a:gd name="connsiteX2" fmla="*/ 136528 w 4033795"/>
                      <a:gd name="connsiteY2" fmla="*/ 3299175 h 3726080"/>
                      <a:gd name="connsiteX3" fmla="*/ 131588 w 4033795"/>
                      <a:gd name="connsiteY3" fmla="*/ 3295480 h 3726080"/>
                      <a:gd name="connsiteX4" fmla="*/ 112381 w 4033795"/>
                      <a:gd name="connsiteY4" fmla="*/ 3243001 h 3726080"/>
                      <a:gd name="connsiteX5" fmla="*/ 0 w 4033795"/>
                      <a:gd name="connsiteY5" fmla="*/ 2499675 h 3726080"/>
                      <a:gd name="connsiteX6" fmla="*/ 2499675 w 4033795"/>
                      <a:gd name="connsiteY6" fmla="*/ 0 h 3726080"/>
                      <a:gd name="connsiteX7" fmla="*/ 3897267 w 4033795"/>
                      <a:gd name="connsiteY7" fmla="*/ 426905 h 3726080"/>
                      <a:gd name="connsiteX8" fmla="*/ 3902207 w 4033795"/>
                      <a:gd name="connsiteY8" fmla="*/ 430599 h 3726080"/>
                      <a:gd name="connsiteX9" fmla="*/ 3921414 w 4033795"/>
                      <a:gd name="connsiteY9" fmla="*/ 483078 h 3726080"/>
                      <a:gd name="connsiteX10" fmla="*/ 4033795 w 4033795"/>
                      <a:gd name="connsiteY10" fmla="*/ 1226405 h 3726080"/>
                      <a:gd name="connsiteX11" fmla="*/ 3301657 w 4033795"/>
                      <a:gd name="connsiteY11" fmla="*/ 2993942 h 37260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4033795" h="3726080">
                        <a:moveTo>
                          <a:pt x="3301657" y="2993942"/>
                        </a:moveTo>
                        <a:cubicBezTo>
                          <a:pt x="2849305" y="3446294"/>
                          <a:pt x="2224386" y="3726080"/>
                          <a:pt x="1534120" y="3726080"/>
                        </a:cubicBezTo>
                        <a:cubicBezTo>
                          <a:pt x="1016421" y="3726080"/>
                          <a:pt x="535479" y="3568700"/>
                          <a:pt x="136528" y="3299175"/>
                        </a:cubicBezTo>
                        <a:lnTo>
                          <a:pt x="131588" y="3295480"/>
                        </a:lnTo>
                        <a:lnTo>
                          <a:pt x="112381" y="3243001"/>
                        </a:lnTo>
                        <a:cubicBezTo>
                          <a:pt x="39345" y="3008185"/>
                          <a:pt x="0" y="2758525"/>
                          <a:pt x="0" y="2499675"/>
                        </a:cubicBezTo>
                        <a:cubicBezTo>
                          <a:pt x="0" y="1119143"/>
                          <a:pt x="1119143" y="0"/>
                          <a:pt x="2499675" y="0"/>
                        </a:cubicBezTo>
                        <a:cubicBezTo>
                          <a:pt x="3017374" y="0"/>
                          <a:pt x="3498316" y="157380"/>
                          <a:pt x="3897267" y="426905"/>
                        </a:cubicBezTo>
                        <a:lnTo>
                          <a:pt x="3902207" y="430599"/>
                        </a:lnTo>
                        <a:lnTo>
                          <a:pt x="3921414" y="483078"/>
                        </a:lnTo>
                        <a:cubicBezTo>
                          <a:pt x="3994450" y="717895"/>
                          <a:pt x="4033795" y="967555"/>
                          <a:pt x="4033795" y="1226405"/>
                        </a:cubicBezTo>
                        <a:cubicBezTo>
                          <a:pt x="4033795" y="1916670"/>
                          <a:pt x="3754009" y="2541589"/>
                          <a:pt x="3301657" y="2993942"/>
                        </a:cubicBezTo>
                        <a:close/>
                      </a:path>
                    </a:pathLst>
                  </a:custGeom>
                  <a:grpFill/>
                  <a:ln>
                    <a:solidFill>
                      <a:schemeClr val="bg1">
                        <a:alpha val="4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solidFill>
                        <a:prstClr val="white"/>
                      </a:solidFill>
                      <a:latin typeface="等线" panose="02010600030101010101" charset="-122"/>
                      <a:ea typeface="等线" panose="02010600030101010101" charset="-122"/>
                    </a:endParaRPr>
                  </a:p>
                </p:txBody>
              </p:sp>
              <p:sp>
                <p:nvSpPr>
                  <p:cNvPr id="27" name="任意多边形: 形状 26"/>
                  <p:cNvSpPr/>
                  <p:nvPr/>
                </p:nvSpPr>
                <p:spPr>
                  <a:xfrm rot="13595354">
                    <a:off x="459638" y="2412914"/>
                    <a:ext cx="4293308" cy="2598139"/>
                  </a:xfrm>
                  <a:custGeom>
                    <a:avLst/>
                    <a:gdLst>
                      <a:gd name="connsiteX0" fmla="*/ 4128096 w 4293308"/>
                      <a:gd name="connsiteY0" fmla="*/ 1866001 h 2598139"/>
                      <a:gd name="connsiteX1" fmla="*/ 2360559 w 4293308"/>
                      <a:gd name="connsiteY1" fmla="*/ 2598139 h 2598139"/>
                      <a:gd name="connsiteX2" fmla="*/ 57321 w 4293308"/>
                      <a:gd name="connsiteY2" fmla="*/ 1071450 h 2598139"/>
                      <a:gd name="connsiteX3" fmla="*/ 0 w 4293308"/>
                      <a:gd name="connsiteY3" fmla="*/ 914837 h 2598139"/>
                      <a:gd name="connsiteX4" fmla="*/ 3878 w 4293308"/>
                      <a:gd name="connsiteY4" fmla="*/ 909650 h 2598139"/>
                      <a:gd name="connsiteX5" fmla="*/ 1932749 w 4293308"/>
                      <a:gd name="connsiteY5" fmla="*/ 0 h 2598139"/>
                      <a:gd name="connsiteX6" fmla="*/ 4235987 w 4293308"/>
                      <a:gd name="connsiteY6" fmla="*/ 1526688 h 2598139"/>
                      <a:gd name="connsiteX7" fmla="*/ 4293308 w 4293308"/>
                      <a:gd name="connsiteY7" fmla="*/ 1683302 h 2598139"/>
                      <a:gd name="connsiteX8" fmla="*/ 4289429 w 4293308"/>
                      <a:gd name="connsiteY8" fmla="*/ 1688489 h 2598139"/>
                      <a:gd name="connsiteX9" fmla="*/ 4128096 w 4293308"/>
                      <a:gd name="connsiteY9" fmla="*/ 1866001 h 25981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293308" h="2598139">
                        <a:moveTo>
                          <a:pt x="4128096" y="1866001"/>
                        </a:moveTo>
                        <a:cubicBezTo>
                          <a:pt x="3675744" y="2318353"/>
                          <a:pt x="3050825" y="2598139"/>
                          <a:pt x="2360559" y="2598139"/>
                        </a:cubicBezTo>
                        <a:cubicBezTo>
                          <a:pt x="1325160" y="2598139"/>
                          <a:pt x="436792" y="1968621"/>
                          <a:pt x="57321" y="1071450"/>
                        </a:cubicBezTo>
                        <a:lnTo>
                          <a:pt x="0" y="914837"/>
                        </a:lnTo>
                        <a:lnTo>
                          <a:pt x="3878" y="909650"/>
                        </a:lnTo>
                        <a:cubicBezTo>
                          <a:pt x="462356" y="354103"/>
                          <a:pt x="1156200" y="0"/>
                          <a:pt x="1932749" y="0"/>
                        </a:cubicBezTo>
                        <a:cubicBezTo>
                          <a:pt x="2968148" y="0"/>
                          <a:pt x="3856516" y="629518"/>
                          <a:pt x="4235987" y="1526688"/>
                        </a:cubicBezTo>
                        <a:lnTo>
                          <a:pt x="4293308" y="1683302"/>
                        </a:lnTo>
                        <a:lnTo>
                          <a:pt x="4289429" y="1688489"/>
                        </a:lnTo>
                        <a:cubicBezTo>
                          <a:pt x="4238488" y="1750217"/>
                          <a:pt x="4184640" y="1809457"/>
                          <a:pt x="4128096" y="1866001"/>
                        </a:cubicBezTo>
                        <a:close/>
                      </a:path>
                    </a:pathLst>
                  </a:custGeom>
                  <a:grpFill/>
                  <a:ln>
                    <a:solidFill>
                      <a:schemeClr val="bg1">
                        <a:alpha val="4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solidFill>
                        <a:prstClr val="white"/>
                      </a:solidFill>
                      <a:latin typeface="等线" panose="02010600030101010101" charset="-122"/>
                      <a:ea typeface="等线" panose="02010600030101010101" charset="-122"/>
                    </a:endParaRPr>
                  </a:p>
                </p:txBody>
              </p:sp>
            </p:grpSp>
            <p:sp>
              <p:nvSpPr>
                <p:cNvPr id="24" name="椭圆 23"/>
                <p:cNvSpPr/>
                <p:nvPr/>
              </p:nvSpPr>
              <p:spPr>
                <a:xfrm rot="8004646">
                  <a:off x="-4830123" y="3078286"/>
                  <a:ext cx="5398083" cy="5398082"/>
                </a:xfrm>
                <a:prstGeom prst="ellipse">
                  <a:avLst/>
                </a:prstGeom>
                <a:grpFill/>
                <a:ln w="12700">
                  <a:gradFill>
                    <a:gsLst>
                      <a:gs pos="0">
                        <a:schemeClr val="bg1">
                          <a:alpha val="54000"/>
                        </a:schemeClr>
                      </a:gs>
                      <a:gs pos="100000">
                        <a:schemeClr val="bg1">
                          <a:alpha val="54000"/>
                        </a:schemeClr>
                      </a:gs>
                    </a:gsLst>
                    <a:lin ang="5400000" scaled="1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</p:grpSp>
          <p:sp>
            <p:nvSpPr>
              <p:cNvPr id="5" name="文本框 4"/>
              <p:cNvSpPr txBox="1"/>
              <p:nvPr/>
            </p:nvSpPr>
            <p:spPr>
              <a:xfrm>
                <a:off x="256717" y="2525185"/>
                <a:ext cx="1949699" cy="1861185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11500" dirty="0">
                    <a:solidFill>
                      <a:schemeClr val="bg1"/>
                    </a:solidFill>
                    <a:latin typeface="+mj-lt"/>
                  </a:rPr>
                  <a:t>4</a:t>
                </a:r>
                <a:endParaRPr lang="zh-CN" altLang="en-US" sz="11500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  <p:cxnSp>
          <p:nvCxnSpPr>
            <p:cNvPr id="23" name="直接连接符 22"/>
            <p:cNvCxnSpPr/>
            <p:nvPr/>
          </p:nvCxnSpPr>
          <p:spPr>
            <a:xfrm>
              <a:off x="4189417" y="4313246"/>
              <a:ext cx="1761164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030F3-EF26-4579-AFE9-30BBC15606BC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99988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357188" y="103006"/>
            <a:ext cx="583097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有效求解</a:t>
            </a:r>
          </a:p>
        </p:txBody>
      </p:sp>
      <p:sp>
        <p:nvSpPr>
          <p:cNvPr id="99" name="文本框 98"/>
          <p:cNvSpPr txBox="1"/>
          <p:nvPr/>
        </p:nvSpPr>
        <p:spPr>
          <a:xfrm>
            <a:off x="8456462" y="292690"/>
            <a:ext cx="1296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880068"/>
                </a:solidFill>
                <a:latin typeface="+mn-ea"/>
              </a:rPr>
              <a:t>问题</a:t>
            </a:r>
            <a:r>
              <a:rPr lang="en-US" altLang="zh-CN" b="1" dirty="0">
                <a:solidFill>
                  <a:srgbClr val="880068"/>
                </a:solidFill>
                <a:latin typeface="+mn-ea"/>
              </a:rPr>
              <a:t>1</a:t>
            </a:r>
            <a:endParaRPr lang="zh-CN" altLang="en-US" b="1" dirty="0">
              <a:solidFill>
                <a:srgbClr val="880068"/>
              </a:solidFill>
              <a:latin typeface="+mn-ea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9656322" y="302505"/>
            <a:ext cx="316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rgbClr val="880068">
                    <a:alpha val="34000"/>
                  </a:srgbClr>
                </a:solidFill>
                <a:latin typeface="+mn-ea"/>
              </a:rPr>
              <a:t>问题</a:t>
            </a:r>
            <a:r>
              <a:rPr lang="en-US" altLang="zh-CN" dirty="0">
                <a:solidFill>
                  <a:srgbClr val="880068">
                    <a:alpha val="34000"/>
                  </a:srgbClr>
                </a:solidFill>
                <a:latin typeface="+mn-ea"/>
              </a:rPr>
              <a:t>2</a:t>
            </a:r>
            <a:endParaRPr lang="zh-CN" altLang="en-US" dirty="0">
              <a:solidFill>
                <a:srgbClr val="880068">
                  <a:alpha val="34000"/>
                </a:srgbClr>
              </a:solidFill>
              <a:latin typeface="+mn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00" y="5716087"/>
            <a:ext cx="1005726" cy="1005726"/>
          </a:xfrm>
          <a:prstGeom prst="rect">
            <a:avLst/>
          </a:prstGeom>
        </p:spPr>
      </p:pic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030F3-EF26-4579-AFE9-30BBC15606BC}" type="slidenum">
              <a:rPr lang="zh-CN" altLang="en-US" smtClean="0"/>
              <a:t>28</a:t>
            </a:fld>
            <a:endParaRPr lang="zh-CN" altLang="en-US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F4F5E51-D2ED-4570-A7F5-5DA1F0B07B1A}"/>
              </a:ext>
            </a:extLst>
          </p:cNvPr>
          <p:cNvSpPr txBox="1"/>
          <p:nvPr/>
        </p:nvSpPr>
        <p:spPr>
          <a:xfrm>
            <a:off x="1471447" y="1822227"/>
            <a:ext cx="8786650" cy="919401"/>
          </a:xfrm>
          <a:prstGeom prst="roundRect">
            <a:avLst/>
          </a:prstGeom>
          <a:solidFill>
            <a:srgbClr val="C00000">
              <a:alpha val="50000"/>
            </a:srgb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代码</a:t>
            </a:r>
            <a:r>
              <a:rPr lang="en-US" altLang="zh-CN" sz="2400" dirty="0">
                <a:solidFill>
                  <a:schemeClr val="bg1"/>
                </a:solidFill>
              </a:rPr>
              <a:t>2-10  </a:t>
            </a:r>
            <a:r>
              <a:rPr lang="zh-CN" altLang="en-US" sz="2400" dirty="0">
                <a:solidFill>
                  <a:schemeClr val="bg1"/>
                </a:solidFill>
              </a:rPr>
              <a:t>文本加密问题求解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（</a:t>
            </a:r>
            <a:r>
              <a:rPr lang="zh-CN" altLang="en-US" sz="2400" dirty="0">
                <a:solidFill>
                  <a:schemeClr val="bg1"/>
                </a:solidFill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实现及运行结果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62D2A8B-6F0E-4BDB-9DFE-9C73467C484E}"/>
              </a:ext>
            </a:extLst>
          </p:cNvPr>
          <p:cNvSpPr/>
          <p:nvPr/>
        </p:nvSpPr>
        <p:spPr>
          <a:xfrm>
            <a:off x="627962" y="830307"/>
            <a:ext cx="20313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rgbClr val="C00000"/>
                </a:solidFill>
                <a:latin typeface="+mj-ea"/>
              </a:rPr>
              <a:t>文本加密问题</a:t>
            </a:r>
            <a:endParaRPr lang="zh-CN" altLang="en-US" sz="2400" dirty="0">
              <a:solidFill>
                <a:srgbClr val="C00000"/>
              </a:solidFill>
            </a:endParaRP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568C3BE1-810C-4793-B054-DA189D47FA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78439577"/>
              </p:ext>
            </p:extLst>
          </p:nvPr>
        </p:nvGraphicFramePr>
        <p:xfrm>
          <a:off x="1277719" y="3104632"/>
          <a:ext cx="9747633" cy="32762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1750067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357188" y="103006"/>
            <a:ext cx="583097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有效求解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00" y="5716087"/>
            <a:ext cx="1005726" cy="1005726"/>
          </a:xfrm>
          <a:prstGeom prst="rect">
            <a:avLst/>
          </a:prstGeom>
        </p:spPr>
      </p:pic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030F3-EF26-4579-AFE9-30BBC15606BC}" type="slidenum">
              <a:rPr lang="zh-CN" altLang="en-US" smtClean="0"/>
              <a:t>29</a:t>
            </a:fld>
            <a:endParaRPr lang="zh-CN" altLang="en-US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F4F5E51-D2ED-4570-A7F5-5DA1F0B07B1A}"/>
              </a:ext>
            </a:extLst>
          </p:cNvPr>
          <p:cNvSpPr txBox="1"/>
          <p:nvPr/>
        </p:nvSpPr>
        <p:spPr>
          <a:xfrm>
            <a:off x="1471447" y="1822227"/>
            <a:ext cx="8786650" cy="919401"/>
          </a:xfrm>
          <a:prstGeom prst="roundRect">
            <a:avLst/>
          </a:prstGeom>
          <a:solidFill>
            <a:srgbClr val="C00000">
              <a:alpha val="50000"/>
            </a:srgb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代码</a:t>
            </a:r>
            <a:r>
              <a:rPr lang="en-US" altLang="zh-CN" sz="2400" dirty="0">
                <a:solidFill>
                  <a:schemeClr val="bg1"/>
                </a:solidFill>
              </a:rPr>
              <a:t>2-11  </a:t>
            </a:r>
            <a:r>
              <a:rPr lang="zh-CN" altLang="en-US" sz="2400" dirty="0">
                <a:solidFill>
                  <a:schemeClr val="bg1"/>
                </a:solidFill>
              </a:rPr>
              <a:t>二维卷积计算问题求解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（</a:t>
            </a:r>
            <a:r>
              <a:rPr lang="zh-CN" altLang="en-US" sz="2400" dirty="0">
                <a:solidFill>
                  <a:schemeClr val="bg1"/>
                </a:solidFill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实现及运行结果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62D2A8B-6F0E-4BDB-9DFE-9C73467C484E}"/>
              </a:ext>
            </a:extLst>
          </p:cNvPr>
          <p:cNvSpPr/>
          <p:nvPr/>
        </p:nvSpPr>
        <p:spPr>
          <a:xfrm>
            <a:off x="627962" y="830307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rgbClr val="C00000"/>
                </a:solidFill>
                <a:latin typeface="+mj-ea"/>
              </a:rPr>
              <a:t>二维卷积计算问题</a:t>
            </a:r>
            <a:endParaRPr lang="zh-CN" altLang="en-US" sz="2400" dirty="0">
              <a:solidFill>
                <a:srgbClr val="C00000"/>
              </a:solidFill>
            </a:endParaRP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568C3BE1-810C-4793-B054-DA189D47FA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62290552"/>
              </p:ext>
            </p:extLst>
          </p:nvPr>
        </p:nvGraphicFramePr>
        <p:xfrm>
          <a:off x="1314343" y="2910855"/>
          <a:ext cx="9747633" cy="32762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4DF546D4-241A-4A79-BAD8-1EEBA9C0CEC6}"/>
              </a:ext>
            </a:extLst>
          </p:cNvPr>
          <p:cNvSpPr txBox="1"/>
          <p:nvPr/>
        </p:nvSpPr>
        <p:spPr>
          <a:xfrm>
            <a:off x="8456462" y="292690"/>
            <a:ext cx="1296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rgbClr val="880068">
                    <a:alpha val="34000"/>
                  </a:srgbClr>
                </a:solidFill>
                <a:latin typeface="+mn-ea"/>
              </a:rPr>
              <a:t>问题</a:t>
            </a:r>
            <a:r>
              <a:rPr lang="en-US" altLang="zh-CN" dirty="0">
                <a:solidFill>
                  <a:srgbClr val="880068">
                    <a:alpha val="34000"/>
                  </a:srgbClr>
                </a:solidFill>
                <a:latin typeface="+mn-ea"/>
              </a:rPr>
              <a:t>1</a:t>
            </a:r>
            <a:endParaRPr lang="zh-CN" altLang="en-US" dirty="0">
              <a:solidFill>
                <a:srgbClr val="880068">
                  <a:alpha val="34000"/>
                </a:srgbClr>
              </a:solidFill>
              <a:latin typeface="+mn-ea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87177AF-DE85-4873-AC28-0900AA379D63}"/>
              </a:ext>
            </a:extLst>
          </p:cNvPr>
          <p:cNvSpPr txBox="1"/>
          <p:nvPr/>
        </p:nvSpPr>
        <p:spPr>
          <a:xfrm>
            <a:off x="9656322" y="302505"/>
            <a:ext cx="316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880068"/>
                </a:solidFill>
                <a:latin typeface="+mn-ea"/>
              </a:rPr>
              <a:t>问题</a:t>
            </a:r>
            <a:r>
              <a:rPr lang="en-US" altLang="zh-CN" b="1" dirty="0">
                <a:solidFill>
                  <a:srgbClr val="880068"/>
                </a:solidFill>
                <a:latin typeface="+mn-ea"/>
              </a:rPr>
              <a:t>2</a:t>
            </a:r>
            <a:endParaRPr lang="zh-CN" altLang="en-US" b="1" dirty="0">
              <a:solidFill>
                <a:srgbClr val="880068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35267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矩形 75"/>
          <p:cNvSpPr/>
          <p:nvPr/>
        </p:nvSpPr>
        <p:spPr>
          <a:xfrm>
            <a:off x="0" y="1123315"/>
            <a:ext cx="12192000" cy="5921375"/>
          </a:xfrm>
          <a:prstGeom prst="rect">
            <a:avLst/>
          </a:prstGeom>
          <a:solidFill>
            <a:srgbClr val="880068">
              <a:alpha val="74000"/>
            </a:srgb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4" name="Picture 12">
            <a:hlinkClick r:id="" action="ppaction://hlinkshowjump?jump=firstslide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3200" y="6029462"/>
            <a:ext cx="718190" cy="713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79849" y="5594578"/>
            <a:ext cx="2743200" cy="365125"/>
          </a:xfrm>
        </p:spPr>
        <p:txBody>
          <a:bodyPr/>
          <a:lstStyle/>
          <a:p>
            <a:fld id="{13B030F3-EF26-4579-AFE9-30BBC15606BC}" type="slidenum">
              <a:rPr lang="zh-CN" altLang="en-US" sz="1600" smtClean="0"/>
              <a:t>3</a:t>
            </a:fld>
            <a:endParaRPr lang="zh-CN" altLang="en-US" sz="16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09AE864-4FC7-4A3F-AAC6-53975A5C9AEA}"/>
              </a:ext>
            </a:extLst>
          </p:cNvPr>
          <p:cNvSpPr txBox="1"/>
          <p:nvPr/>
        </p:nvSpPr>
        <p:spPr>
          <a:xfrm>
            <a:off x="357187" y="224926"/>
            <a:ext cx="114459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导学</a:t>
            </a:r>
            <a:r>
              <a:rPr lang="en-US" altLang="zh-CN" sz="320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——</a:t>
            </a:r>
            <a:r>
              <a:rPr lang="en-US" altLang="zh-CN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Python</a:t>
            </a:r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基础编程到工具包快速编程的问题求解思路转换</a:t>
            </a:r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D10AE9AA-8431-4480-8376-79A07B1FC9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26991994"/>
              </p:ext>
            </p:extLst>
          </p:nvPr>
        </p:nvGraphicFramePr>
        <p:xfrm>
          <a:off x="818167" y="4953444"/>
          <a:ext cx="10555665" cy="1040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0481DFF8-16D7-4903-9708-B57EE53BFF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0026618"/>
              </p:ext>
            </p:extLst>
          </p:nvPr>
        </p:nvGraphicFramePr>
        <p:xfrm>
          <a:off x="1350365" y="2103650"/>
          <a:ext cx="9286103" cy="2520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6" name="矩形 5">
            <a:extLst>
              <a:ext uri="{FF2B5EF4-FFF2-40B4-BE49-F238E27FC236}">
                <a16:creationId xmlns:a16="http://schemas.microsoft.com/office/drawing/2014/main" id="{343A900E-CD4C-405D-B93B-0EF39DFBBBF2}"/>
              </a:ext>
            </a:extLst>
          </p:cNvPr>
          <p:cNvSpPr/>
          <p:nvPr/>
        </p:nvSpPr>
        <p:spPr>
          <a:xfrm>
            <a:off x="502295" y="1297593"/>
            <a:ext cx="11300822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以矩阵运算问题为例，体验基于</a:t>
            </a:r>
            <a:r>
              <a:rPr lang="en-US" altLang="zh-CN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Python</a:t>
            </a:r>
            <a:r>
              <a:rPr lang="zh-CN" altLang="en-US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工具包的“积木式”高效编程方法</a:t>
            </a:r>
            <a:endParaRPr lang="zh-CN" altLang="en-US" sz="2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04559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540868" y="2026626"/>
            <a:ext cx="6381468" cy="2642662"/>
            <a:chOff x="3540868" y="2026626"/>
            <a:chExt cx="6381468" cy="2642662"/>
          </a:xfrm>
        </p:grpSpPr>
        <p:sp>
          <p:nvSpPr>
            <p:cNvPr id="28" name="矩形: 圆角 27"/>
            <p:cNvSpPr/>
            <p:nvPr/>
          </p:nvSpPr>
          <p:spPr>
            <a:xfrm>
              <a:off x="3540868" y="2443259"/>
              <a:ext cx="6381468" cy="1935857"/>
            </a:xfrm>
            <a:prstGeom prst="roundRect">
              <a:avLst>
                <a:gd name="adj" fmla="val 2564"/>
              </a:avLst>
            </a:prstGeom>
            <a:noFill/>
            <a:ln w="12700">
              <a:solidFill>
                <a:srgbClr val="ED9F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221714" y="2589452"/>
              <a:ext cx="3589983" cy="156966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+mj-ea"/>
                  <a:ea typeface="+mj-ea"/>
                </a:rPr>
                <a:t>效果评价（</a:t>
              </a:r>
              <a:r>
                <a:rPr lang="en-US" altLang="zh-CN" sz="4800" b="1" dirty="0">
                  <a:solidFill>
                    <a:schemeClr val="bg1"/>
                  </a:solidFill>
                  <a:latin typeface="+mj-ea"/>
                  <a:ea typeface="+mj-ea"/>
                </a:rPr>
                <a:t>Evaluation</a:t>
              </a:r>
              <a:r>
                <a:rPr lang="zh-CN" altLang="en-US" sz="4800" b="1" dirty="0">
                  <a:solidFill>
                    <a:schemeClr val="bg1"/>
                  </a:solidFill>
                  <a:latin typeface="+mj-ea"/>
                  <a:ea typeface="+mj-ea"/>
                </a:rPr>
                <a:t>）</a:t>
              </a:r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3540868" y="2443259"/>
              <a:ext cx="6315682" cy="1862047"/>
            </a:xfrm>
            <a:prstGeom prst="roundRect">
              <a:avLst>
                <a:gd name="adj" fmla="val 2564"/>
              </a:avLst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3748044" y="2026626"/>
              <a:ext cx="2691276" cy="2642662"/>
              <a:chOff x="3879" y="2134878"/>
              <a:chExt cx="2691276" cy="2642662"/>
            </a:xfrm>
            <a:solidFill>
              <a:srgbClr val="7E005F"/>
            </a:solidFill>
          </p:grpSpPr>
          <p:grpSp>
            <p:nvGrpSpPr>
              <p:cNvPr id="17" name="组合 16"/>
              <p:cNvGrpSpPr/>
              <p:nvPr/>
            </p:nvGrpSpPr>
            <p:grpSpPr>
              <a:xfrm>
                <a:off x="3879" y="2134878"/>
                <a:ext cx="2691276" cy="2642662"/>
                <a:chOff x="-4830122" y="2826538"/>
                <a:chExt cx="6144790" cy="6033795"/>
              </a:xfrm>
              <a:grpFill/>
            </p:grpSpPr>
            <p:sp>
              <p:nvSpPr>
                <p:cNvPr id="20" name="椭圆 19"/>
                <p:cNvSpPr/>
                <p:nvPr/>
              </p:nvSpPr>
              <p:spPr>
                <a:xfrm rot="21449694">
                  <a:off x="-4692237" y="3136901"/>
                  <a:ext cx="5413068" cy="5413069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grpSp>
              <p:nvGrpSpPr>
                <p:cNvPr id="22" name="组合 21"/>
                <p:cNvGrpSpPr/>
                <p:nvPr/>
              </p:nvGrpSpPr>
              <p:grpSpPr>
                <a:xfrm>
                  <a:off x="-4502306" y="2826538"/>
                  <a:ext cx="5816974" cy="6033795"/>
                  <a:chOff x="1307222" y="264740"/>
                  <a:chExt cx="5392885" cy="5593898"/>
                </a:xfrm>
                <a:grpFill/>
              </p:grpSpPr>
              <p:sp>
                <p:nvSpPr>
                  <p:cNvPr id="25" name="任意多边形: 形状 24"/>
                  <p:cNvSpPr/>
                  <p:nvPr/>
                </p:nvSpPr>
                <p:spPr>
                  <a:xfrm rot="13560757">
                    <a:off x="3095539" y="1397823"/>
                    <a:ext cx="3070786" cy="4138351"/>
                  </a:xfrm>
                  <a:custGeom>
                    <a:avLst/>
                    <a:gdLst>
                      <a:gd name="connsiteX0" fmla="*/ 2453652 w 3070786"/>
                      <a:gd name="connsiteY0" fmla="*/ 4138352 h 4138352"/>
                      <a:gd name="connsiteX1" fmla="*/ 2244099 w 3070786"/>
                      <a:gd name="connsiteY1" fmla="*/ 4127770 h 4138352"/>
                      <a:gd name="connsiteX2" fmla="*/ 0 w 3070786"/>
                      <a:gd name="connsiteY2" fmla="*/ 1641000 h 4138352"/>
                      <a:gd name="connsiteX3" fmla="*/ 570805 w 3070786"/>
                      <a:gd name="connsiteY3" fmla="*/ 50976 h 4138352"/>
                      <a:gd name="connsiteX4" fmla="*/ 617135 w 3070786"/>
                      <a:gd name="connsiteY4" fmla="*/ 0 h 4138352"/>
                      <a:gd name="connsiteX5" fmla="*/ 826688 w 3070786"/>
                      <a:gd name="connsiteY5" fmla="*/ 10582 h 4138352"/>
                      <a:gd name="connsiteX6" fmla="*/ 3070786 w 3070786"/>
                      <a:gd name="connsiteY6" fmla="*/ 2497351 h 4138352"/>
                      <a:gd name="connsiteX7" fmla="*/ 2499982 w 3070786"/>
                      <a:gd name="connsiteY7" fmla="*/ 4087376 h 4138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070786" h="4138352">
                        <a:moveTo>
                          <a:pt x="2453652" y="4138352"/>
                        </a:moveTo>
                        <a:lnTo>
                          <a:pt x="2244099" y="4127770"/>
                        </a:lnTo>
                        <a:cubicBezTo>
                          <a:pt x="983623" y="3999762"/>
                          <a:pt x="1" y="2935249"/>
                          <a:pt x="0" y="1641000"/>
                        </a:cubicBezTo>
                        <a:cubicBezTo>
                          <a:pt x="1" y="1037018"/>
                          <a:pt x="214212" y="483067"/>
                          <a:pt x="570805" y="50976"/>
                        </a:cubicBezTo>
                        <a:lnTo>
                          <a:pt x="617135" y="0"/>
                        </a:lnTo>
                        <a:lnTo>
                          <a:pt x="826688" y="10582"/>
                        </a:lnTo>
                        <a:cubicBezTo>
                          <a:pt x="2087164" y="138590"/>
                          <a:pt x="3070786" y="1203102"/>
                          <a:pt x="3070786" y="2497351"/>
                        </a:cubicBezTo>
                        <a:cubicBezTo>
                          <a:pt x="3070786" y="3101334"/>
                          <a:pt x="2856575" y="3655285"/>
                          <a:pt x="2499982" y="4087376"/>
                        </a:cubicBezTo>
                        <a:close/>
                      </a:path>
                    </a:pathLst>
                  </a:custGeom>
                  <a:grpFill/>
                  <a:ln>
                    <a:solidFill>
                      <a:schemeClr val="bg1">
                        <a:alpha val="4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solidFill>
                        <a:prstClr val="white"/>
                      </a:solidFill>
                      <a:latin typeface="等线" panose="02010600030101010101" charset="-122"/>
                      <a:ea typeface="等线" panose="02010600030101010101" charset="-122"/>
                    </a:endParaRPr>
                  </a:p>
                </p:txBody>
              </p:sp>
              <p:sp>
                <p:nvSpPr>
                  <p:cNvPr id="26" name="任意多边形: 形状 25"/>
                  <p:cNvSpPr/>
                  <p:nvPr/>
                </p:nvSpPr>
                <p:spPr>
                  <a:xfrm rot="13595354">
                    <a:off x="1758935" y="418598"/>
                    <a:ext cx="4033795" cy="3726080"/>
                  </a:xfrm>
                  <a:custGeom>
                    <a:avLst/>
                    <a:gdLst>
                      <a:gd name="connsiteX0" fmla="*/ 3301657 w 4033795"/>
                      <a:gd name="connsiteY0" fmla="*/ 2993942 h 3726080"/>
                      <a:gd name="connsiteX1" fmla="*/ 1534120 w 4033795"/>
                      <a:gd name="connsiteY1" fmla="*/ 3726080 h 3726080"/>
                      <a:gd name="connsiteX2" fmla="*/ 136528 w 4033795"/>
                      <a:gd name="connsiteY2" fmla="*/ 3299175 h 3726080"/>
                      <a:gd name="connsiteX3" fmla="*/ 131588 w 4033795"/>
                      <a:gd name="connsiteY3" fmla="*/ 3295480 h 3726080"/>
                      <a:gd name="connsiteX4" fmla="*/ 112381 w 4033795"/>
                      <a:gd name="connsiteY4" fmla="*/ 3243001 h 3726080"/>
                      <a:gd name="connsiteX5" fmla="*/ 0 w 4033795"/>
                      <a:gd name="connsiteY5" fmla="*/ 2499675 h 3726080"/>
                      <a:gd name="connsiteX6" fmla="*/ 2499675 w 4033795"/>
                      <a:gd name="connsiteY6" fmla="*/ 0 h 3726080"/>
                      <a:gd name="connsiteX7" fmla="*/ 3897267 w 4033795"/>
                      <a:gd name="connsiteY7" fmla="*/ 426905 h 3726080"/>
                      <a:gd name="connsiteX8" fmla="*/ 3902207 w 4033795"/>
                      <a:gd name="connsiteY8" fmla="*/ 430599 h 3726080"/>
                      <a:gd name="connsiteX9" fmla="*/ 3921414 w 4033795"/>
                      <a:gd name="connsiteY9" fmla="*/ 483078 h 3726080"/>
                      <a:gd name="connsiteX10" fmla="*/ 4033795 w 4033795"/>
                      <a:gd name="connsiteY10" fmla="*/ 1226405 h 3726080"/>
                      <a:gd name="connsiteX11" fmla="*/ 3301657 w 4033795"/>
                      <a:gd name="connsiteY11" fmla="*/ 2993942 h 37260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4033795" h="3726080">
                        <a:moveTo>
                          <a:pt x="3301657" y="2993942"/>
                        </a:moveTo>
                        <a:cubicBezTo>
                          <a:pt x="2849305" y="3446294"/>
                          <a:pt x="2224386" y="3726080"/>
                          <a:pt x="1534120" y="3726080"/>
                        </a:cubicBezTo>
                        <a:cubicBezTo>
                          <a:pt x="1016421" y="3726080"/>
                          <a:pt x="535479" y="3568700"/>
                          <a:pt x="136528" y="3299175"/>
                        </a:cubicBezTo>
                        <a:lnTo>
                          <a:pt x="131588" y="3295480"/>
                        </a:lnTo>
                        <a:lnTo>
                          <a:pt x="112381" y="3243001"/>
                        </a:lnTo>
                        <a:cubicBezTo>
                          <a:pt x="39345" y="3008185"/>
                          <a:pt x="0" y="2758525"/>
                          <a:pt x="0" y="2499675"/>
                        </a:cubicBezTo>
                        <a:cubicBezTo>
                          <a:pt x="0" y="1119143"/>
                          <a:pt x="1119143" y="0"/>
                          <a:pt x="2499675" y="0"/>
                        </a:cubicBezTo>
                        <a:cubicBezTo>
                          <a:pt x="3017374" y="0"/>
                          <a:pt x="3498316" y="157380"/>
                          <a:pt x="3897267" y="426905"/>
                        </a:cubicBezTo>
                        <a:lnTo>
                          <a:pt x="3902207" y="430599"/>
                        </a:lnTo>
                        <a:lnTo>
                          <a:pt x="3921414" y="483078"/>
                        </a:lnTo>
                        <a:cubicBezTo>
                          <a:pt x="3994450" y="717895"/>
                          <a:pt x="4033795" y="967555"/>
                          <a:pt x="4033795" y="1226405"/>
                        </a:cubicBezTo>
                        <a:cubicBezTo>
                          <a:pt x="4033795" y="1916670"/>
                          <a:pt x="3754009" y="2541589"/>
                          <a:pt x="3301657" y="2993942"/>
                        </a:cubicBezTo>
                        <a:close/>
                      </a:path>
                    </a:pathLst>
                  </a:custGeom>
                  <a:grpFill/>
                  <a:ln>
                    <a:solidFill>
                      <a:schemeClr val="bg1">
                        <a:alpha val="4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solidFill>
                        <a:prstClr val="white"/>
                      </a:solidFill>
                      <a:latin typeface="等线" panose="02010600030101010101" charset="-122"/>
                      <a:ea typeface="等线" panose="02010600030101010101" charset="-122"/>
                    </a:endParaRPr>
                  </a:p>
                </p:txBody>
              </p:sp>
              <p:sp>
                <p:nvSpPr>
                  <p:cNvPr id="27" name="任意多边形: 形状 26"/>
                  <p:cNvSpPr/>
                  <p:nvPr/>
                </p:nvSpPr>
                <p:spPr>
                  <a:xfrm rot="13595354">
                    <a:off x="459638" y="2412914"/>
                    <a:ext cx="4293308" cy="2598139"/>
                  </a:xfrm>
                  <a:custGeom>
                    <a:avLst/>
                    <a:gdLst>
                      <a:gd name="connsiteX0" fmla="*/ 4128096 w 4293308"/>
                      <a:gd name="connsiteY0" fmla="*/ 1866001 h 2598139"/>
                      <a:gd name="connsiteX1" fmla="*/ 2360559 w 4293308"/>
                      <a:gd name="connsiteY1" fmla="*/ 2598139 h 2598139"/>
                      <a:gd name="connsiteX2" fmla="*/ 57321 w 4293308"/>
                      <a:gd name="connsiteY2" fmla="*/ 1071450 h 2598139"/>
                      <a:gd name="connsiteX3" fmla="*/ 0 w 4293308"/>
                      <a:gd name="connsiteY3" fmla="*/ 914837 h 2598139"/>
                      <a:gd name="connsiteX4" fmla="*/ 3878 w 4293308"/>
                      <a:gd name="connsiteY4" fmla="*/ 909650 h 2598139"/>
                      <a:gd name="connsiteX5" fmla="*/ 1932749 w 4293308"/>
                      <a:gd name="connsiteY5" fmla="*/ 0 h 2598139"/>
                      <a:gd name="connsiteX6" fmla="*/ 4235987 w 4293308"/>
                      <a:gd name="connsiteY6" fmla="*/ 1526688 h 2598139"/>
                      <a:gd name="connsiteX7" fmla="*/ 4293308 w 4293308"/>
                      <a:gd name="connsiteY7" fmla="*/ 1683302 h 2598139"/>
                      <a:gd name="connsiteX8" fmla="*/ 4289429 w 4293308"/>
                      <a:gd name="connsiteY8" fmla="*/ 1688489 h 2598139"/>
                      <a:gd name="connsiteX9" fmla="*/ 4128096 w 4293308"/>
                      <a:gd name="connsiteY9" fmla="*/ 1866001 h 25981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293308" h="2598139">
                        <a:moveTo>
                          <a:pt x="4128096" y="1866001"/>
                        </a:moveTo>
                        <a:cubicBezTo>
                          <a:pt x="3675744" y="2318353"/>
                          <a:pt x="3050825" y="2598139"/>
                          <a:pt x="2360559" y="2598139"/>
                        </a:cubicBezTo>
                        <a:cubicBezTo>
                          <a:pt x="1325160" y="2598139"/>
                          <a:pt x="436792" y="1968621"/>
                          <a:pt x="57321" y="1071450"/>
                        </a:cubicBezTo>
                        <a:lnTo>
                          <a:pt x="0" y="914837"/>
                        </a:lnTo>
                        <a:lnTo>
                          <a:pt x="3878" y="909650"/>
                        </a:lnTo>
                        <a:cubicBezTo>
                          <a:pt x="462356" y="354103"/>
                          <a:pt x="1156200" y="0"/>
                          <a:pt x="1932749" y="0"/>
                        </a:cubicBezTo>
                        <a:cubicBezTo>
                          <a:pt x="2968148" y="0"/>
                          <a:pt x="3856516" y="629518"/>
                          <a:pt x="4235987" y="1526688"/>
                        </a:cubicBezTo>
                        <a:lnTo>
                          <a:pt x="4293308" y="1683302"/>
                        </a:lnTo>
                        <a:lnTo>
                          <a:pt x="4289429" y="1688489"/>
                        </a:lnTo>
                        <a:cubicBezTo>
                          <a:pt x="4238488" y="1750217"/>
                          <a:pt x="4184640" y="1809457"/>
                          <a:pt x="4128096" y="1866001"/>
                        </a:cubicBezTo>
                        <a:close/>
                      </a:path>
                    </a:pathLst>
                  </a:custGeom>
                  <a:grpFill/>
                  <a:ln>
                    <a:solidFill>
                      <a:schemeClr val="bg1">
                        <a:alpha val="4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solidFill>
                        <a:prstClr val="white"/>
                      </a:solidFill>
                      <a:latin typeface="等线" panose="02010600030101010101" charset="-122"/>
                      <a:ea typeface="等线" panose="02010600030101010101" charset="-122"/>
                    </a:endParaRPr>
                  </a:p>
                </p:txBody>
              </p:sp>
            </p:grpSp>
            <p:sp>
              <p:nvSpPr>
                <p:cNvPr id="24" name="椭圆 23"/>
                <p:cNvSpPr/>
                <p:nvPr/>
              </p:nvSpPr>
              <p:spPr>
                <a:xfrm rot="8004646">
                  <a:off x="-4830123" y="3078286"/>
                  <a:ext cx="5398083" cy="5398082"/>
                </a:xfrm>
                <a:prstGeom prst="ellipse">
                  <a:avLst/>
                </a:prstGeom>
                <a:grpFill/>
                <a:ln w="12700">
                  <a:gradFill>
                    <a:gsLst>
                      <a:gs pos="0">
                        <a:schemeClr val="bg1">
                          <a:alpha val="54000"/>
                        </a:schemeClr>
                      </a:gs>
                      <a:gs pos="100000">
                        <a:schemeClr val="bg1">
                          <a:alpha val="54000"/>
                        </a:schemeClr>
                      </a:gs>
                    </a:gsLst>
                    <a:lin ang="5400000" scaled="1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</p:grpSp>
          <p:sp>
            <p:nvSpPr>
              <p:cNvPr id="5" name="文本框 4"/>
              <p:cNvSpPr txBox="1"/>
              <p:nvPr/>
            </p:nvSpPr>
            <p:spPr>
              <a:xfrm>
                <a:off x="256717" y="2525185"/>
                <a:ext cx="1949699" cy="1861185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11500" dirty="0">
                    <a:solidFill>
                      <a:schemeClr val="bg1"/>
                    </a:solidFill>
                    <a:latin typeface="+mj-lt"/>
                  </a:rPr>
                  <a:t>5</a:t>
                </a:r>
                <a:endParaRPr lang="zh-CN" altLang="en-US" sz="11500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  <p:cxnSp>
          <p:nvCxnSpPr>
            <p:cNvPr id="23" name="直接连接符 22"/>
            <p:cNvCxnSpPr/>
            <p:nvPr/>
          </p:nvCxnSpPr>
          <p:spPr>
            <a:xfrm>
              <a:off x="4189417" y="4313246"/>
              <a:ext cx="1761164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030F3-EF26-4579-AFE9-30BBC15606BC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83832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文本&#10;&#10;描述已自动生成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36" b="13485"/>
          <a:stretch>
            <a:fillRect/>
          </a:stretch>
        </p:blipFill>
        <p:spPr>
          <a:xfrm>
            <a:off x="0" y="1352272"/>
            <a:ext cx="12191265" cy="4618775"/>
          </a:xfrm>
          <a:prstGeom prst="rect">
            <a:avLst/>
          </a:prstGeom>
        </p:spPr>
      </p:pic>
      <p:sp>
        <p:nvSpPr>
          <p:cNvPr id="76" name="矩形 75"/>
          <p:cNvSpPr/>
          <p:nvPr/>
        </p:nvSpPr>
        <p:spPr>
          <a:xfrm>
            <a:off x="36195" y="0"/>
            <a:ext cx="12192000" cy="6858000"/>
          </a:xfrm>
          <a:prstGeom prst="rect">
            <a:avLst/>
          </a:prstGeom>
          <a:solidFill>
            <a:srgbClr val="880068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/>
          <p:cNvSpPr/>
          <p:nvPr/>
        </p:nvSpPr>
        <p:spPr>
          <a:xfrm>
            <a:off x="-735" y="1334622"/>
            <a:ext cx="12192000" cy="4639457"/>
          </a:xfrm>
          <a:prstGeom prst="rect">
            <a:avLst/>
          </a:prstGeom>
          <a:gradFill>
            <a:gsLst>
              <a:gs pos="43000">
                <a:schemeClr val="bg1">
                  <a:alpha val="0"/>
                </a:schemeClr>
              </a:gs>
              <a:gs pos="20000">
                <a:srgbClr val="880068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4" name="文本框 83"/>
          <p:cNvSpPr txBox="1"/>
          <p:nvPr/>
        </p:nvSpPr>
        <p:spPr>
          <a:xfrm>
            <a:off x="357188" y="224926"/>
            <a:ext cx="583097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效果评价</a:t>
            </a:r>
          </a:p>
        </p:txBody>
      </p:sp>
      <p:pic>
        <p:nvPicPr>
          <p:cNvPr id="204" name="Picture 12">
            <a:hlinkClick r:id="" action="ppaction://hlinkshowjump?jump=firstslide"/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43200" y="6029462"/>
            <a:ext cx="718190" cy="713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030F3-EF26-4579-AFE9-30BBC15606BC}" type="slidenum">
              <a:rPr lang="zh-CN" altLang="en-US" smtClean="0"/>
              <a:t>31</a:t>
            </a:fld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357188" y="2443718"/>
            <a:ext cx="2197475" cy="2181784"/>
            <a:chOff x="1527235" y="1668750"/>
            <a:chExt cx="1988304" cy="1952388"/>
          </a:xfrm>
        </p:grpSpPr>
        <p:grpSp>
          <p:nvGrpSpPr>
            <p:cNvPr id="12" name="组合 11"/>
            <p:cNvGrpSpPr/>
            <p:nvPr/>
          </p:nvGrpSpPr>
          <p:grpSpPr>
            <a:xfrm>
              <a:off x="1527235" y="1668750"/>
              <a:ext cx="1988304" cy="1952388"/>
              <a:chOff x="-4830122" y="2826538"/>
              <a:chExt cx="6144790" cy="6033795"/>
            </a:xfrm>
          </p:grpSpPr>
          <p:sp>
            <p:nvSpPr>
              <p:cNvPr id="14" name="椭圆 13"/>
              <p:cNvSpPr/>
              <p:nvPr/>
            </p:nvSpPr>
            <p:spPr>
              <a:xfrm rot="21449694">
                <a:off x="-4692237" y="3136901"/>
                <a:ext cx="5413068" cy="5413069"/>
              </a:xfrm>
              <a:prstGeom prst="ellipse">
                <a:avLst/>
              </a:prstGeom>
              <a:gradFill flip="none" rotWithShape="1">
                <a:gsLst>
                  <a:gs pos="0">
                    <a:srgbClr val="2FA6C4"/>
                  </a:gs>
                  <a:gs pos="61000">
                    <a:srgbClr val="23508B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grpSp>
            <p:nvGrpSpPr>
              <p:cNvPr id="15" name="组合 14"/>
              <p:cNvGrpSpPr/>
              <p:nvPr/>
            </p:nvGrpSpPr>
            <p:grpSpPr>
              <a:xfrm>
                <a:off x="-4502306" y="2826538"/>
                <a:ext cx="5816974" cy="6033795"/>
                <a:chOff x="1307222" y="264740"/>
                <a:chExt cx="5392885" cy="5593898"/>
              </a:xfrm>
            </p:grpSpPr>
            <p:sp>
              <p:nvSpPr>
                <p:cNvPr id="17" name="任意多边形: 形状 16"/>
                <p:cNvSpPr/>
                <p:nvPr/>
              </p:nvSpPr>
              <p:spPr>
                <a:xfrm rot="13560757">
                  <a:off x="3095539" y="1397823"/>
                  <a:ext cx="3070786" cy="4138351"/>
                </a:xfrm>
                <a:custGeom>
                  <a:avLst/>
                  <a:gdLst>
                    <a:gd name="connsiteX0" fmla="*/ 2453652 w 3070786"/>
                    <a:gd name="connsiteY0" fmla="*/ 4138352 h 4138352"/>
                    <a:gd name="connsiteX1" fmla="*/ 2244099 w 3070786"/>
                    <a:gd name="connsiteY1" fmla="*/ 4127770 h 4138352"/>
                    <a:gd name="connsiteX2" fmla="*/ 0 w 3070786"/>
                    <a:gd name="connsiteY2" fmla="*/ 1641000 h 4138352"/>
                    <a:gd name="connsiteX3" fmla="*/ 570805 w 3070786"/>
                    <a:gd name="connsiteY3" fmla="*/ 50976 h 4138352"/>
                    <a:gd name="connsiteX4" fmla="*/ 617135 w 3070786"/>
                    <a:gd name="connsiteY4" fmla="*/ 0 h 4138352"/>
                    <a:gd name="connsiteX5" fmla="*/ 826688 w 3070786"/>
                    <a:gd name="connsiteY5" fmla="*/ 10582 h 4138352"/>
                    <a:gd name="connsiteX6" fmla="*/ 3070786 w 3070786"/>
                    <a:gd name="connsiteY6" fmla="*/ 2497351 h 4138352"/>
                    <a:gd name="connsiteX7" fmla="*/ 2499982 w 3070786"/>
                    <a:gd name="connsiteY7" fmla="*/ 4087376 h 4138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070786" h="4138352">
                      <a:moveTo>
                        <a:pt x="2453652" y="4138352"/>
                      </a:moveTo>
                      <a:lnTo>
                        <a:pt x="2244099" y="4127770"/>
                      </a:lnTo>
                      <a:cubicBezTo>
                        <a:pt x="983623" y="3999762"/>
                        <a:pt x="1" y="2935249"/>
                        <a:pt x="0" y="1641000"/>
                      </a:cubicBezTo>
                      <a:cubicBezTo>
                        <a:pt x="1" y="1037018"/>
                        <a:pt x="214212" y="483067"/>
                        <a:pt x="570805" y="50976"/>
                      </a:cubicBezTo>
                      <a:lnTo>
                        <a:pt x="617135" y="0"/>
                      </a:lnTo>
                      <a:lnTo>
                        <a:pt x="826688" y="10582"/>
                      </a:lnTo>
                      <a:cubicBezTo>
                        <a:pt x="2087164" y="138590"/>
                        <a:pt x="3070786" y="1203102"/>
                        <a:pt x="3070786" y="2497351"/>
                      </a:cubicBezTo>
                      <a:cubicBezTo>
                        <a:pt x="3070786" y="3101334"/>
                        <a:pt x="2856575" y="3655285"/>
                        <a:pt x="2499982" y="408737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7030A0">
                        <a:alpha val="13000"/>
                      </a:srgbClr>
                    </a:gs>
                    <a:gs pos="100000">
                      <a:srgbClr val="67E4D7">
                        <a:alpha val="16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18" name="任意多边形: 形状 17"/>
                <p:cNvSpPr/>
                <p:nvPr/>
              </p:nvSpPr>
              <p:spPr>
                <a:xfrm rot="13595354">
                  <a:off x="1758935" y="418598"/>
                  <a:ext cx="4033795" cy="3726080"/>
                </a:xfrm>
                <a:custGeom>
                  <a:avLst/>
                  <a:gdLst>
                    <a:gd name="connsiteX0" fmla="*/ 3301657 w 4033795"/>
                    <a:gd name="connsiteY0" fmla="*/ 2993942 h 3726080"/>
                    <a:gd name="connsiteX1" fmla="*/ 1534120 w 4033795"/>
                    <a:gd name="connsiteY1" fmla="*/ 3726080 h 3726080"/>
                    <a:gd name="connsiteX2" fmla="*/ 136528 w 4033795"/>
                    <a:gd name="connsiteY2" fmla="*/ 3299175 h 3726080"/>
                    <a:gd name="connsiteX3" fmla="*/ 131588 w 4033795"/>
                    <a:gd name="connsiteY3" fmla="*/ 3295480 h 3726080"/>
                    <a:gd name="connsiteX4" fmla="*/ 112381 w 4033795"/>
                    <a:gd name="connsiteY4" fmla="*/ 3243001 h 3726080"/>
                    <a:gd name="connsiteX5" fmla="*/ 0 w 4033795"/>
                    <a:gd name="connsiteY5" fmla="*/ 2499675 h 3726080"/>
                    <a:gd name="connsiteX6" fmla="*/ 2499675 w 4033795"/>
                    <a:gd name="connsiteY6" fmla="*/ 0 h 3726080"/>
                    <a:gd name="connsiteX7" fmla="*/ 3897267 w 4033795"/>
                    <a:gd name="connsiteY7" fmla="*/ 426905 h 3726080"/>
                    <a:gd name="connsiteX8" fmla="*/ 3902207 w 4033795"/>
                    <a:gd name="connsiteY8" fmla="*/ 430599 h 3726080"/>
                    <a:gd name="connsiteX9" fmla="*/ 3921414 w 4033795"/>
                    <a:gd name="connsiteY9" fmla="*/ 483078 h 3726080"/>
                    <a:gd name="connsiteX10" fmla="*/ 4033795 w 4033795"/>
                    <a:gd name="connsiteY10" fmla="*/ 1226405 h 3726080"/>
                    <a:gd name="connsiteX11" fmla="*/ 3301657 w 4033795"/>
                    <a:gd name="connsiteY11" fmla="*/ 2993942 h 3726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033795" h="3726080">
                      <a:moveTo>
                        <a:pt x="3301657" y="2993942"/>
                      </a:moveTo>
                      <a:cubicBezTo>
                        <a:pt x="2849305" y="3446294"/>
                        <a:pt x="2224386" y="3726080"/>
                        <a:pt x="1534120" y="3726080"/>
                      </a:cubicBezTo>
                      <a:cubicBezTo>
                        <a:pt x="1016421" y="3726080"/>
                        <a:pt x="535479" y="3568700"/>
                        <a:pt x="136528" y="3299175"/>
                      </a:cubicBezTo>
                      <a:lnTo>
                        <a:pt x="131588" y="3295480"/>
                      </a:lnTo>
                      <a:lnTo>
                        <a:pt x="112381" y="3243001"/>
                      </a:lnTo>
                      <a:cubicBezTo>
                        <a:pt x="39345" y="3008185"/>
                        <a:pt x="0" y="2758525"/>
                        <a:pt x="0" y="2499675"/>
                      </a:cubicBezTo>
                      <a:cubicBezTo>
                        <a:pt x="0" y="1119143"/>
                        <a:pt x="1119143" y="0"/>
                        <a:pt x="2499675" y="0"/>
                      </a:cubicBezTo>
                      <a:cubicBezTo>
                        <a:pt x="3017374" y="0"/>
                        <a:pt x="3498316" y="157380"/>
                        <a:pt x="3897267" y="426905"/>
                      </a:cubicBezTo>
                      <a:lnTo>
                        <a:pt x="3902207" y="430599"/>
                      </a:lnTo>
                      <a:lnTo>
                        <a:pt x="3921414" y="483078"/>
                      </a:lnTo>
                      <a:cubicBezTo>
                        <a:pt x="3994450" y="717895"/>
                        <a:pt x="4033795" y="967555"/>
                        <a:pt x="4033795" y="1226405"/>
                      </a:cubicBezTo>
                      <a:cubicBezTo>
                        <a:pt x="4033795" y="1916670"/>
                        <a:pt x="3754009" y="2541589"/>
                        <a:pt x="3301657" y="299394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5D061">
                        <a:alpha val="10000"/>
                      </a:srgbClr>
                    </a:gs>
                    <a:gs pos="59000">
                      <a:srgbClr val="7030A0">
                        <a:alpha val="10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sp>
              <p:nvSpPr>
                <p:cNvPr id="19" name="任意多边形: 形状 18"/>
                <p:cNvSpPr/>
                <p:nvPr/>
              </p:nvSpPr>
              <p:spPr>
                <a:xfrm rot="13595354">
                  <a:off x="459638" y="2412914"/>
                  <a:ext cx="4293308" cy="2598139"/>
                </a:xfrm>
                <a:custGeom>
                  <a:avLst/>
                  <a:gdLst>
                    <a:gd name="connsiteX0" fmla="*/ 4128096 w 4293308"/>
                    <a:gd name="connsiteY0" fmla="*/ 1866001 h 2598139"/>
                    <a:gd name="connsiteX1" fmla="*/ 2360559 w 4293308"/>
                    <a:gd name="connsiteY1" fmla="*/ 2598139 h 2598139"/>
                    <a:gd name="connsiteX2" fmla="*/ 57321 w 4293308"/>
                    <a:gd name="connsiteY2" fmla="*/ 1071450 h 2598139"/>
                    <a:gd name="connsiteX3" fmla="*/ 0 w 4293308"/>
                    <a:gd name="connsiteY3" fmla="*/ 914837 h 2598139"/>
                    <a:gd name="connsiteX4" fmla="*/ 3878 w 4293308"/>
                    <a:gd name="connsiteY4" fmla="*/ 909650 h 2598139"/>
                    <a:gd name="connsiteX5" fmla="*/ 1932749 w 4293308"/>
                    <a:gd name="connsiteY5" fmla="*/ 0 h 2598139"/>
                    <a:gd name="connsiteX6" fmla="*/ 4235987 w 4293308"/>
                    <a:gd name="connsiteY6" fmla="*/ 1526688 h 2598139"/>
                    <a:gd name="connsiteX7" fmla="*/ 4293308 w 4293308"/>
                    <a:gd name="connsiteY7" fmla="*/ 1683302 h 2598139"/>
                    <a:gd name="connsiteX8" fmla="*/ 4289429 w 4293308"/>
                    <a:gd name="connsiteY8" fmla="*/ 1688489 h 2598139"/>
                    <a:gd name="connsiteX9" fmla="*/ 4128096 w 4293308"/>
                    <a:gd name="connsiteY9" fmla="*/ 1866001 h 259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293308" h="2598139">
                      <a:moveTo>
                        <a:pt x="4128096" y="1866001"/>
                      </a:moveTo>
                      <a:cubicBezTo>
                        <a:pt x="3675744" y="2318353"/>
                        <a:pt x="3050825" y="2598139"/>
                        <a:pt x="2360559" y="2598139"/>
                      </a:cubicBezTo>
                      <a:cubicBezTo>
                        <a:pt x="1325160" y="2598139"/>
                        <a:pt x="436792" y="1968621"/>
                        <a:pt x="57321" y="1071450"/>
                      </a:cubicBezTo>
                      <a:lnTo>
                        <a:pt x="0" y="914837"/>
                      </a:lnTo>
                      <a:lnTo>
                        <a:pt x="3878" y="909650"/>
                      </a:lnTo>
                      <a:cubicBezTo>
                        <a:pt x="462356" y="354103"/>
                        <a:pt x="1156200" y="0"/>
                        <a:pt x="1932749" y="0"/>
                      </a:cubicBezTo>
                      <a:cubicBezTo>
                        <a:pt x="2968148" y="0"/>
                        <a:pt x="3856516" y="629518"/>
                        <a:pt x="4235987" y="1526688"/>
                      </a:cubicBezTo>
                      <a:lnTo>
                        <a:pt x="4293308" y="1683302"/>
                      </a:lnTo>
                      <a:lnTo>
                        <a:pt x="4289429" y="1688489"/>
                      </a:lnTo>
                      <a:cubicBezTo>
                        <a:pt x="4238488" y="1750217"/>
                        <a:pt x="4184640" y="1809457"/>
                        <a:pt x="4128096" y="1866001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2FA6C4">
                        <a:alpha val="13000"/>
                      </a:srgbClr>
                    </a:gs>
                    <a:gs pos="100000">
                      <a:srgbClr val="23508B">
                        <a:alpha val="13000"/>
                      </a:srgbClr>
                    </a:gs>
                  </a:gsLst>
                  <a:lin ang="8100000" scaled="1"/>
                  <a:tileRect/>
                </a:gradFill>
                <a:ln>
                  <a:solidFill>
                    <a:schemeClr val="bg1">
                      <a:alpha val="4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</p:grpSp>
          <p:sp>
            <p:nvSpPr>
              <p:cNvPr id="16" name="椭圆 15"/>
              <p:cNvSpPr/>
              <p:nvPr/>
            </p:nvSpPr>
            <p:spPr>
              <a:xfrm rot="8004646">
                <a:off x="-4830123" y="3078286"/>
                <a:ext cx="5398083" cy="5398082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alpha val="54000"/>
                    </a:schemeClr>
                  </a:gs>
                  <a:gs pos="66000">
                    <a:srgbClr val="880068"/>
                  </a:gs>
                </a:gsLst>
                <a:lin ang="5400000" scaled="1"/>
              </a:gradFill>
              <a:ln w="12700">
                <a:gradFill>
                  <a:gsLst>
                    <a:gs pos="0">
                      <a:schemeClr val="bg1">
                        <a:alpha val="54000"/>
                      </a:schemeClr>
                    </a:gs>
                    <a:gs pos="100000">
                      <a:schemeClr val="bg1">
                        <a:alpha val="5400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1850938" y="2016763"/>
              <a:ext cx="1485341" cy="11842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dirty="0">
                  <a:solidFill>
                    <a:schemeClr val="bg1"/>
                  </a:solidFill>
                  <a:latin typeface="+mj-ea"/>
                  <a:ea typeface="+mj-ea"/>
                </a:rPr>
                <a:t>高效便捷</a:t>
              </a:r>
            </a:p>
          </p:txBody>
        </p:sp>
      </p:grpSp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F56C0C4C-5A38-4F74-8777-BC8E43E74D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77689357"/>
              </p:ext>
            </p:extLst>
          </p:nvPr>
        </p:nvGraphicFramePr>
        <p:xfrm>
          <a:off x="4110294" y="1594015"/>
          <a:ext cx="5937093" cy="41206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 descr="雪山上的人&#10;&#10;描述已自动生成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" t="-1" r="203" b="1596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7" name="矩形 86"/>
          <p:cNvSpPr/>
          <p:nvPr/>
        </p:nvSpPr>
        <p:spPr>
          <a:xfrm>
            <a:off x="-13994" y="-32523"/>
            <a:ext cx="12205994" cy="6917003"/>
          </a:xfrm>
          <a:prstGeom prst="rect">
            <a:avLst/>
          </a:prstGeom>
          <a:gradFill flip="none" rotWithShape="1">
            <a:gsLst>
              <a:gs pos="0">
                <a:srgbClr val="030300">
                  <a:alpha val="0"/>
                </a:srgbClr>
              </a:gs>
              <a:gs pos="96460">
                <a:srgbClr val="040300"/>
              </a:gs>
              <a:gs pos="38000">
                <a:srgbClr val="040300">
                  <a:alpha val="84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8" name="组合 77"/>
          <p:cNvGrpSpPr/>
          <p:nvPr/>
        </p:nvGrpSpPr>
        <p:grpSpPr>
          <a:xfrm>
            <a:off x="1006479" y="49513"/>
            <a:ext cx="3334294" cy="4709871"/>
            <a:chOff x="-4370624" y="1340035"/>
            <a:chExt cx="5029877" cy="5155939"/>
          </a:xfrm>
        </p:grpSpPr>
        <p:sp>
          <p:nvSpPr>
            <p:cNvPr id="80" name="椭圆 79"/>
            <p:cNvSpPr/>
            <p:nvPr/>
          </p:nvSpPr>
          <p:spPr>
            <a:xfrm rot="13595354">
              <a:off x="-4370623" y="1477547"/>
              <a:ext cx="5018426" cy="5018427"/>
            </a:xfrm>
            <a:prstGeom prst="ellipse">
              <a:avLst/>
            </a:prstGeom>
            <a:gradFill flip="none" rotWithShape="1">
              <a:gsLst>
                <a:gs pos="89000">
                  <a:srgbClr val="3C3C82"/>
                </a:gs>
                <a:gs pos="17000">
                  <a:srgbClr val="880068"/>
                </a:gs>
                <a:gs pos="64000">
                  <a:srgbClr val="23508B">
                    <a:alpha val="6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 rot="8004646">
              <a:off x="-4345280" y="1340035"/>
              <a:ext cx="5004533" cy="5004533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bg1">
                      <a:alpha val="54000"/>
                    </a:schemeClr>
                  </a:gs>
                  <a:gs pos="100000">
                    <a:schemeClr val="bg1">
                      <a:alpha val="54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</p:grpSp>
      <p:sp>
        <p:nvSpPr>
          <p:cNvPr id="49" name="文本框 48"/>
          <p:cNvSpPr txBox="1"/>
          <p:nvPr/>
        </p:nvSpPr>
        <p:spPr>
          <a:xfrm>
            <a:off x="289111" y="1874974"/>
            <a:ext cx="50558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400" dirty="0">
                <a:solidFill>
                  <a:schemeClr val="bg1"/>
                </a:solidFill>
                <a:latin typeface="+mj-ea"/>
                <a:ea typeface="+mj-ea"/>
              </a:rPr>
              <a:t>实战练习</a:t>
            </a:r>
          </a:p>
        </p:txBody>
      </p:sp>
      <p:grpSp>
        <p:nvGrpSpPr>
          <p:cNvPr id="89" name="组合 88"/>
          <p:cNvGrpSpPr/>
          <p:nvPr/>
        </p:nvGrpSpPr>
        <p:grpSpPr>
          <a:xfrm>
            <a:off x="127817" y="1262232"/>
            <a:ext cx="1155916" cy="1135035"/>
            <a:chOff x="-4830122" y="2826538"/>
            <a:chExt cx="6144790" cy="6033795"/>
          </a:xfrm>
          <a:gradFill>
            <a:gsLst>
              <a:gs pos="0">
                <a:srgbClr val="880068"/>
              </a:gs>
              <a:gs pos="97000">
                <a:srgbClr val="FFFFFF"/>
              </a:gs>
              <a:gs pos="38000">
                <a:srgbClr val="880068"/>
              </a:gs>
            </a:gsLst>
            <a:path path="circle">
              <a:fillToRect l="50000" t="50000" r="50000" b="50000"/>
            </a:path>
          </a:gradFill>
        </p:grpSpPr>
        <p:sp>
          <p:nvSpPr>
            <p:cNvPr id="91" name="椭圆 90"/>
            <p:cNvSpPr/>
            <p:nvPr/>
          </p:nvSpPr>
          <p:spPr>
            <a:xfrm rot="21449694">
              <a:off x="-4692237" y="3136901"/>
              <a:ext cx="5413068" cy="541306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>
              <a:off x="-4502306" y="2826538"/>
              <a:ext cx="5816974" cy="6033795"/>
              <a:chOff x="1307222" y="264740"/>
              <a:chExt cx="5392885" cy="5593898"/>
            </a:xfrm>
            <a:grpFill/>
          </p:grpSpPr>
          <p:sp>
            <p:nvSpPr>
              <p:cNvPr id="94" name="任意多边形: 形状 93"/>
              <p:cNvSpPr/>
              <p:nvPr/>
            </p:nvSpPr>
            <p:spPr>
              <a:xfrm rot="13560757">
                <a:off x="3095539" y="1397823"/>
                <a:ext cx="3070786" cy="4138351"/>
              </a:xfrm>
              <a:custGeom>
                <a:avLst/>
                <a:gdLst>
                  <a:gd name="connsiteX0" fmla="*/ 2453652 w 3070786"/>
                  <a:gd name="connsiteY0" fmla="*/ 4138352 h 4138352"/>
                  <a:gd name="connsiteX1" fmla="*/ 2244099 w 3070786"/>
                  <a:gd name="connsiteY1" fmla="*/ 4127770 h 4138352"/>
                  <a:gd name="connsiteX2" fmla="*/ 0 w 3070786"/>
                  <a:gd name="connsiteY2" fmla="*/ 1641000 h 4138352"/>
                  <a:gd name="connsiteX3" fmla="*/ 570805 w 3070786"/>
                  <a:gd name="connsiteY3" fmla="*/ 50976 h 4138352"/>
                  <a:gd name="connsiteX4" fmla="*/ 617135 w 3070786"/>
                  <a:gd name="connsiteY4" fmla="*/ 0 h 4138352"/>
                  <a:gd name="connsiteX5" fmla="*/ 826688 w 3070786"/>
                  <a:gd name="connsiteY5" fmla="*/ 10582 h 4138352"/>
                  <a:gd name="connsiteX6" fmla="*/ 3070786 w 3070786"/>
                  <a:gd name="connsiteY6" fmla="*/ 2497351 h 4138352"/>
                  <a:gd name="connsiteX7" fmla="*/ 2499982 w 3070786"/>
                  <a:gd name="connsiteY7" fmla="*/ 4087376 h 4138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70786" h="4138352">
                    <a:moveTo>
                      <a:pt x="2453652" y="4138352"/>
                    </a:moveTo>
                    <a:lnTo>
                      <a:pt x="2244099" y="4127770"/>
                    </a:lnTo>
                    <a:cubicBezTo>
                      <a:pt x="983623" y="3999762"/>
                      <a:pt x="1" y="2935249"/>
                      <a:pt x="0" y="1641000"/>
                    </a:cubicBezTo>
                    <a:cubicBezTo>
                      <a:pt x="1" y="1037018"/>
                      <a:pt x="214212" y="483067"/>
                      <a:pt x="570805" y="50976"/>
                    </a:cubicBezTo>
                    <a:lnTo>
                      <a:pt x="617135" y="0"/>
                    </a:lnTo>
                    <a:lnTo>
                      <a:pt x="826688" y="10582"/>
                    </a:lnTo>
                    <a:cubicBezTo>
                      <a:pt x="2087164" y="138590"/>
                      <a:pt x="3070786" y="1203102"/>
                      <a:pt x="3070786" y="2497351"/>
                    </a:cubicBezTo>
                    <a:cubicBezTo>
                      <a:pt x="3070786" y="3101334"/>
                      <a:pt x="2856575" y="3655285"/>
                      <a:pt x="2499982" y="4087376"/>
                    </a:cubicBezTo>
                    <a:close/>
                  </a:path>
                </a:pathLst>
              </a:custGeom>
              <a:grpFill/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95" name="任意多边形: 形状 94"/>
              <p:cNvSpPr/>
              <p:nvPr/>
            </p:nvSpPr>
            <p:spPr>
              <a:xfrm rot="13595354">
                <a:off x="1758935" y="418598"/>
                <a:ext cx="4033795" cy="3726080"/>
              </a:xfrm>
              <a:custGeom>
                <a:avLst/>
                <a:gdLst>
                  <a:gd name="connsiteX0" fmla="*/ 3301657 w 4033795"/>
                  <a:gd name="connsiteY0" fmla="*/ 2993942 h 3726080"/>
                  <a:gd name="connsiteX1" fmla="*/ 1534120 w 4033795"/>
                  <a:gd name="connsiteY1" fmla="*/ 3726080 h 3726080"/>
                  <a:gd name="connsiteX2" fmla="*/ 136528 w 4033795"/>
                  <a:gd name="connsiteY2" fmla="*/ 3299175 h 3726080"/>
                  <a:gd name="connsiteX3" fmla="*/ 131588 w 4033795"/>
                  <a:gd name="connsiteY3" fmla="*/ 3295480 h 3726080"/>
                  <a:gd name="connsiteX4" fmla="*/ 112381 w 4033795"/>
                  <a:gd name="connsiteY4" fmla="*/ 3243001 h 3726080"/>
                  <a:gd name="connsiteX5" fmla="*/ 0 w 4033795"/>
                  <a:gd name="connsiteY5" fmla="*/ 2499675 h 3726080"/>
                  <a:gd name="connsiteX6" fmla="*/ 2499675 w 4033795"/>
                  <a:gd name="connsiteY6" fmla="*/ 0 h 3726080"/>
                  <a:gd name="connsiteX7" fmla="*/ 3897267 w 4033795"/>
                  <a:gd name="connsiteY7" fmla="*/ 426905 h 3726080"/>
                  <a:gd name="connsiteX8" fmla="*/ 3902207 w 4033795"/>
                  <a:gd name="connsiteY8" fmla="*/ 430599 h 3726080"/>
                  <a:gd name="connsiteX9" fmla="*/ 3921414 w 4033795"/>
                  <a:gd name="connsiteY9" fmla="*/ 483078 h 3726080"/>
                  <a:gd name="connsiteX10" fmla="*/ 4033795 w 4033795"/>
                  <a:gd name="connsiteY10" fmla="*/ 1226405 h 3726080"/>
                  <a:gd name="connsiteX11" fmla="*/ 3301657 w 4033795"/>
                  <a:gd name="connsiteY11" fmla="*/ 2993942 h 3726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033795" h="3726080">
                    <a:moveTo>
                      <a:pt x="3301657" y="2993942"/>
                    </a:moveTo>
                    <a:cubicBezTo>
                      <a:pt x="2849305" y="3446294"/>
                      <a:pt x="2224386" y="3726080"/>
                      <a:pt x="1534120" y="3726080"/>
                    </a:cubicBezTo>
                    <a:cubicBezTo>
                      <a:pt x="1016421" y="3726080"/>
                      <a:pt x="535479" y="3568700"/>
                      <a:pt x="136528" y="3299175"/>
                    </a:cubicBezTo>
                    <a:lnTo>
                      <a:pt x="131588" y="3295480"/>
                    </a:lnTo>
                    <a:lnTo>
                      <a:pt x="112381" y="3243001"/>
                    </a:lnTo>
                    <a:cubicBezTo>
                      <a:pt x="39345" y="3008185"/>
                      <a:pt x="0" y="2758525"/>
                      <a:pt x="0" y="2499675"/>
                    </a:cubicBezTo>
                    <a:cubicBezTo>
                      <a:pt x="0" y="1119143"/>
                      <a:pt x="1119143" y="0"/>
                      <a:pt x="2499675" y="0"/>
                    </a:cubicBezTo>
                    <a:cubicBezTo>
                      <a:pt x="3017374" y="0"/>
                      <a:pt x="3498316" y="157380"/>
                      <a:pt x="3897267" y="426905"/>
                    </a:cubicBezTo>
                    <a:lnTo>
                      <a:pt x="3902207" y="430599"/>
                    </a:lnTo>
                    <a:lnTo>
                      <a:pt x="3921414" y="483078"/>
                    </a:lnTo>
                    <a:cubicBezTo>
                      <a:pt x="3994450" y="717895"/>
                      <a:pt x="4033795" y="967555"/>
                      <a:pt x="4033795" y="1226405"/>
                    </a:cubicBezTo>
                    <a:cubicBezTo>
                      <a:pt x="4033795" y="1916670"/>
                      <a:pt x="3754009" y="2541589"/>
                      <a:pt x="3301657" y="2993942"/>
                    </a:cubicBezTo>
                    <a:close/>
                  </a:path>
                </a:pathLst>
              </a:custGeom>
              <a:grpFill/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96" name="任意多边形: 形状 95"/>
              <p:cNvSpPr/>
              <p:nvPr/>
            </p:nvSpPr>
            <p:spPr>
              <a:xfrm rot="13595354">
                <a:off x="459638" y="2412914"/>
                <a:ext cx="4293308" cy="2598139"/>
              </a:xfrm>
              <a:custGeom>
                <a:avLst/>
                <a:gdLst>
                  <a:gd name="connsiteX0" fmla="*/ 4128096 w 4293308"/>
                  <a:gd name="connsiteY0" fmla="*/ 1866001 h 2598139"/>
                  <a:gd name="connsiteX1" fmla="*/ 2360559 w 4293308"/>
                  <a:gd name="connsiteY1" fmla="*/ 2598139 h 2598139"/>
                  <a:gd name="connsiteX2" fmla="*/ 57321 w 4293308"/>
                  <a:gd name="connsiteY2" fmla="*/ 1071450 h 2598139"/>
                  <a:gd name="connsiteX3" fmla="*/ 0 w 4293308"/>
                  <a:gd name="connsiteY3" fmla="*/ 914837 h 2598139"/>
                  <a:gd name="connsiteX4" fmla="*/ 3878 w 4293308"/>
                  <a:gd name="connsiteY4" fmla="*/ 909650 h 2598139"/>
                  <a:gd name="connsiteX5" fmla="*/ 1932749 w 4293308"/>
                  <a:gd name="connsiteY5" fmla="*/ 0 h 2598139"/>
                  <a:gd name="connsiteX6" fmla="*/ 4235987 w 4293308"/>
                  <a:gd name="connsiteY6" fmla="*/ 1526688 h 2598139"/>
                  <a:gd name="connsiteX7" fmla="*/ 4293308 w 4293308"/>
                  <a:gd name="connsiteY7" fmla="*/ 1683302 h 2598139"/>
                  <a:gd name="connsiteX8" fmla="*/ 4289429 w 4293308"/>
                  <a:gd name="connsiteY8" fmla="*/ 1688489 h 2598139"/>
                  <a:gd name="connsiteX9" fmla="*/ 4128096 w 4293308"/>
                  <a:gd name="connsiteY9" fmla="*/ 1866001 h 259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293308" h="2598139">
                    <a:moveTo>
                      <a:pt x="4128096" y="1866001"/>
                    </a:moveTo>
                    <a:cubicBezTo>
                      <a:pt x="3675744" y="2318353"/>
                      <a:pt x="3050825" y="2598139"/>
                      <a:pt x="2360559" y="2598139"/>
                    </a:cubicBezTo>
                    <a:cubicBezTo>
                      <a:pt x="1325160" y="2598139"/>
                      <a:pt x="436792" y="1968621"/>
                      <a:pt x="57321" y="1071450"/>
                    </a:cubicBezTo>
                    <a:lnTo>
                      <a:pt x="0" y="914837"/>
                    </a:lnTo>
                    <a:lnTo>
                      <a:pt x="3878" y="909650"/>
                    </a:lnTo>
                    <a:cubicBezTo>
                      <a:pt x="462356" y="354103"/>
                      <a:pt x="1156200" y="0"/>
                      <a:pt x="1932749" y="0"/>
                    </a:cubicBezTo>
                    <a:cubicBezTo>
                      <a:pt x="2968148" y="0"/>
                      <a:pt x="3856516" y="629518"/>
                      <a:pt x="4235987" y="1526688"/>
                    </a:cubicBezTo>
                    <a:lnTo>
                      <a:pt x="4293308" y="1683302"/>
                    </a:lnTo>
                    <a:lnTo>
                      <a:pt x="4289429" y="1688489"/>
                    </a:lnTo>
                    <a:cubicBezTo>
                      <a:pt x="4238488" y="1750217"/>
                      <a:pt x="4184640" y="1809457"/>
                      <a:pt x="4128096" y="1866001"/>
                    </a:cubicBezTo>
                    <a:close/>
                  </a:path>
                </a:pathLst>
              </a:custGeom>
              <a:grpFill/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93" name="椭圆 92"/>
            <p:cNvSpPr/>
            <p:nvPr/>
          </p:nvSpPr>
          <p:spPr>
            <a:xfrm rot="8004646">
              <a:off x="-4830123" y="3078286"/>
              <a:ext cx="5398083" cy="5398082"/>
            </a:xfrm>
            <a:prstGeom prst="ellipse">
              <a:avLst/>
            </a:prstGeom>
            <a:grpFill/>
            <a:ln w="12700">
              <a:gradFill>
                <a:gsLst>
                  <a:gs pos="0">
                    <a:schemeClr val="bg1">
                      <a:alpha val="54000"/>
                    </a:schemeClr>
                  </a:gs>
                  <a:gs pos="100000">
                    <a:schemeClr val="bg1">
                      <a:alpha val="54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</p:grp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030F3-EF26-4579-AFE9-30BBC15606BC}" type="slidenum">
              <a:rPr lang="zh-CN" altLang="en-US" smtClean="0"/>
              <a:t>32</a:t>
            </a:fld>
            <a:endParaRPr lang="zh-CN" altLang="en-US"/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72324EF9-4F6B-40D1-A7B5-9556B4C126ED}"/>
              </a:ext>
            </a:extLst>
          </p:cNvPr>
          <p:cNvGrpSpPr/>
          <p:nvPr/>
        </p:nvGrpSpPr>
        <p:grpSpPr>
          <a:xfrm>
            <a:off x="10482580" y="278765"/>
            <a:ext cx="869950" cy="658495"/>
            <a:chOff x="-4830122" y="2826538"/>
            <a:chExt cx="6144790" cy="6033795"/>
          </a:xfrm>
        </p:grpSpPr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6CF17447-A537-4D95-BD24-C7E2FF540AA1}"/>
                </a:ext>
              </a:extLst>
            </p:cNvPr>
            <p:cNvSpPr/>
            <p:nvPr/>
          </p:nvSpPr>
          <p:spPr>
            <a:xfrm rot="21449694">
              <a:off x="-4692237" y="3136901"/>
              <a:ext cx="5413068" cy="5413069"/>
            </a:xfrm>
            <a:prstGeom prst="ellipse">
              <a:avLst/>
            </a:prstGeom>
            <a:gradFill flip="none" rotWithShape="1">
              <a:gsLst>
                <a:gs pos="0">
                  <a:srgbClr val="2FA6C4"/>
                </a:gs>
                <a:gs pos="61000">
                  <a:srgbClr val="23508B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A2CC58F0-B445-4082-94D7-FCE1C89263F8}"/>
                </a:ext>
              </a:extLst>
            </p:cNvPr>
            <p:cNvGrpSpPr/>
            <p:nvPr/>
          </p:nvGrpSpPr>
          <p:grpSpPr>
            <a:xfrm>
              <a:off x="-4502306" y="2826538"/>
              <a:ext cx="5816974" cy="6033795"/>
              <a:chOff x="1307222" y="264740"/>
              <a:chExt cx="5392885" cy="5593898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2EEA4A17-C475-4ACB-9AA6-D56F1C09F5DF}"/>
                  </a:ext>
                </a:extLst>
              </p:cNvPr>
              <p:cNvSpPr/>
              <p:nvPr/>
            </p:nvSpPr>
            <p:spPr>
              <a:xfrm rot="13560757">
                <a:off x="3095539" y="1397823"/>
                <a:ext cx="3070786" cy="4138351"/>
              </a:xfrm>
              <a:custGeom>
                <a:avLst/>
                <a:gdLst>
                  <a:gd name="connsiteX0" fmla="*/ 2453652 w 3070786"/>
                  <a:gd name="connsiteY0" fmla="*/ 4138352 h 4138352"/>
                  <a:gd name="connsiteX1" fmla="*/ 2244099 w 3070786"/>
                  <a:gd name="connsiteY1" fmla="*/ 4127770 h 4138352"/>
                  <a:gd name="connsiteX2" fmla="*/ 0 w 3070786"/>
                  <a:gd name="connsiteY2" fmla="*/ 1641000 h 4138352"/>
                  <a:gd name="connsiteX3" fmla="*/ 570805 w 3070786"/>
                  <a:gd name="connsiteY3" fmla="*/ 50976 h 4138352"/>
                  <a:gd name="connsiteX4" fmla="*/ 617135 w 3070786"/>
                  <a:gd name="connsiteY4" fmla="*/ 0 h 4138352"/>
                  <a:gd name="connsiteX5" fmla="*/ 826688 w 3070786"/>
                  <a:gd name="connsiteY5" fmla="*/ 10582 h 4138352"/>
                  <a:gd name="connsiteX6" fmla="*/ 3070786 w 3070786"/>
                  <a:gd name="connsiteY6" fmla="*/ 2497351 h 4138352"/>
                  <a:gd name="connsiteX7" fmla="*/ 2499982 w 3070786"/>
                  <a:gd name="connsiteY7" fmla="*/ 4087376 h 4138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70786" h="4138352">
                    <a:moveTo>
                      <a:pt x="2453652" y="4138352"/>
                    </a:moveTo>
                    <a:lnTo>
                      <a:pt x="2244099" y="4127770"/>
                    </a:lnTo>
                    <a:cubicBezTo>
                      <a:pt x="983623" y="3999762"/>
                      <a:pt x="1" y="2935249"/>
                      <a:pt x="0" y="1641000"/>
                    </a:cubicBezTo>
                    <a:cubicBezTo>
                      <a:pt x="1" y="1037018"/>
                      <a:pt x="214212" y="483067"/>
                      <a:pt x="570805" y="50976"/>
                    </a:cubicBezTo>
                    <a:lnTo>
                      <a:pt x="617135" y="0"/>
                    </a:lnTo>
                    <a:lnTo>
                      <a:pt x="826688" y="10582"/>
                    </a:lnTo>
                    <a:cubicBezTo>
                      <a:pt x="2087164" y="138590"/>
                      <a:pt x="3070786" y="1203102"/>
                      <a:pt x="3070786" y="2497351"/>
                    </a:cubicBezTo>
                    <a:cubicBezTo>
                      <a:pt x="3070786" y="3101334"/>
                      <a:pt x="2856575" y="3655285"/>
                      <a:pt x="2499982" y="408737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7030A0">
                      <a:alpha val="13000"/>
                    </a:srgbClr>
                  </a:gs>
                  <a:gs pos="100000">
                    <a:srgbClr val="67E4D7">
                      <a:alpha val="16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D7C3DAA2-6E2A-4D67-AB3B-5429DEF3F80E}"/>
                  </a:ext>
                </a:extLst>
              </p:cNvPr>
              <p:cNvSpPr/>
              <p:nvPr/>
            </p:nvSpPr>
            <p:spPr>
              <a:xfrm rot="13595354">
                <a:off x="1758935" y="418598"/>
                <a:ext cx="4033795" cy="3726080"/>
              </a:xfrm>
              <a:custGeom>
                <a:avLst/>
                <a:gdLst>
                  <a:gd name="connsiteX0" fmla="*/ 3301657 w 4033795"/>
                  <a:gd name="connsiteY0" fmla="*/ 2993942 h 3726080"/>
                  <a:gd name="connsiteX1" fmla="*/ 1534120 w 4033795"/>
                  <a:gd name="connsiteY1" fmla="*/ 3726080 h 3726080"/>
                  <a:gd name="connsiteX2" fmla="*/ 136528 w 4033795"/>
                  <a:gd name="connsiteY2" fmla="*/ 3299175 h 3726080"/>
                  <a:gd name="connsiteX3" fmla="*/ 131588 w 4033795"/>
                  <a:gd name="connsiteY3" fmla="*/ 3295480 h 3726080"/>
                  <a:gd name="connsiteX4" fmla="*/ 112381 w 4033795"/>
                  <a:gd name="connsiteY4" fmla="*/ 3243001 h 3726080"/>
                  <a:gd name="connsiteX5" fmla="*/ 0 w 4033795"/>
                  <a:gd name="connsiteY5" fmla="*/ 2499675 h 3726080"/>
                  <a:gd name="connsiteX6" fmla="*/ 2499675 w 4033795"/>
                  <a:gd name="connsiteY6" fmla="*/ 0 h 3726080"/>
                  <a:gd name="connsiteX7" fmla="*/ 3897267 w 4033795"/>
                  <a:gd name="connsiteY7" fmla="*/ 426905 h 3726080"/>
                  <a:gd name="connsiteX8" fmla="*/ 3902207 w 4033795"/>
                  <a:gd name="connsiteY8" fmla="*/ 430599 h 3726080"/>
                  <a:gd name="connsiteX9" fmla="*/ 3921414 w 4033795"/>
                  <a:gd name="connsiteY9" fmla="*/ 483078 h 3726080"/>
                  <a:gd name="connsiteX10" fmla="*/ 4033795 w 4033795"/>
                  <a:gd name="connsiteY10" fmla="*/ 1226405 h 3726080"/>
                  <a:gd name="connsiteX11" fmla="*/ 3301657 w 4033795"/>
                  <a:gd name="connsiteY11" fmla="*/ 2993942 h 3726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033795" h="3726080">
                    <a:moveTo>
                      <a:pt x="3301657" y="2993942"/>
                    </a:moveTo>
                    <a:cubicBezTo>
                      <a:pt x="2849305" y="3446294"/>
                      <a:pt x="2224386" y="3726080"/>
                      <a:pt x="1534120" y="3726080"/>
                    </a:cubicBezTo>
                    <a:cubicBezTo>
                      <a:pt x="1016421" y="3726080"/>
                      <a:pt x="535479" y="3568700"/>
                      <a:pt x="136528" y="3299175"/>
                    </a:cubicBezTo>
                    <a:lnTo>
                      <a:pt x="131588" y="3295480"/>
                    </a:lnTo>
                    <a:lnTo>
                      <a:pt x="112381" y="3243001"/>
                    </a:lnTo>
                    <a:cubicBezTo>
                      <a:pt x="39345" y="3008185"/>
                      <a:pt x="0" y="2758525"/>
                      <a:pt x="0" y="2499675"/>
                    </a:cubicBezTo>
                    <a:cubicBezTo>
                      <a:pt x="0" y="1119143"/>
                      <a:pt x="1119143" y="0"/>
                      <a:pt x="2499675" y="0"/>
                    </a:cubicBezTo>
                    <a:cubicBezTo>
                      <a:pt x="3017374" y="0"/>
                      <a:pt x="3498316" y="157380"/>
                      <a:pt x="3897267" y="426905"/>
                    </a:cubicBezTo>
                    <a:lnTo>
                      <a:pt x="3902207" y="430599"/>
                    </a:lnTo>
                    <a:lnTo>
                      <a:pt x="3921414" y="483078"/>
                    </a:lnTo>
                    <a:cubicBezTo>
                      <a:pt x="3994450" y="717895"/>
                      <a:pt x="4033795" y="967555"/>
                      <a:pt x="4033795" y="1226405"/>
                    </a:cubicBezTo>
                    <a:cubicBezTo>
                      <a:pt x="4033795" y="1916670"/>
                      <a:pt x="3754009" y="2541589"/>
                      <a:pt x="3301657" y="299394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5D061">
                      <a:alpha val="10000"/>
                    </a:srgbClr>
                  </a:gs>
                  <a:gs pos="100000">
                    <a:srgbClr val="7030A0">
                      <a:alpha val="10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7C7E60F4-FAC5-4911-AB2C-DC2871696F46}"/>
                  </a:ext>
                </a:extLst>
              </p:cNvPr>
              <p:cNvSpPr/>
              <p:nvPr/>
            </p:nvSpPr>
            <p:spPr>
              <a:xfrm rot="13595354">
                <a:off x="459638" y="2412914"/>
                <a:ext cx="4293308" cy="2598139"/>
              </a:xfrm>
              <a:custGeom>
                <a:avLst/>
                <a:gdLst>
                  <a:gd name="connsiteX0" fmla="*/ 4128096 w 4293308"/>
                  <a:gd name="connsiteY0" fmla="*/ 1866001 h 2598139"/>
                  <a:gd name="connsiteX1" fmla="*/ 2360559 w 4293308"/>
                  <a:gd name="connsiteY1" fmla="*/ 2598139 h 2598139"/>
                  <a:gd name="connsiteX2" fmla="*/ 57321 w 4293308"/>
                  <a:gd name="connsiteY2" fmla="*/ 1071450 h 2598139"/>
                  <a:gd name="connsiteX3" fmla="*/ 0 w 4293308"/>
                  <a:gd name="connsiteY3" fmla="*/ 914837 h 2598139"/>
                  <a:gd name="connsiteX4" fmla="*/ 3878 w 4293308"/>
                  <a:gd name="connsiteY4" fmla="*/ 909650 h 2598139"/>
                  <a:gd name="connsiteX5" fmla="*/ 1932749 w 4293308"/>
                  <a:gd name="connsiteY5" fmla="*/ 0 h 2598139"/>
                  <a:gd name="connsiteX6" fmla="*/ 4235987 w 4293308"/>
                  <a:gd name="connsiteY6" fmla="*/ 1526688 h 2598139"/>
                  <a:gd name="connsiteX7" fmla="*/ 4293308 w 4293308"/>
                  <a:gd name="connsiteY7" fmla="*/ 1683302 h 2598139"/>
                  <a:gd name="connsiteX8" fmla="*/ 4289429 w 4293308"/>
                  <a:gd name="connsiteY8" fmla="*/ 1688489 h 2598139"/>
                  <a:gd name="connsiteX9" fmla="*/ 4128096 w 4293308"/>
                  <a:gd name="connsiteY9" fmla="*/ 1866001 h 259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293308" h="2598139">
                    <a:moveTo>
                      <a:pt x="4128096" y="1866001"/>
                    </a:moveTo>
                    <a:cubicBezTo>
                      <a:pt x="3675744" y="2318353"/>
                      <a:pt x="3050825" y="2598139"/>
                      <a:pt x="2360559" y="2598139"/>
                    </a:cubicBezTo>
                    <a:cubicBezTo>
                      <a:pt x="1325160" y="2598139"/>
                      <a:pt x="436792" y="1968621"/>
                      <a:pt x="57321" y="1071450"/>
                    </a:cubicBezTo>
                    <a:lnTo>
                      <a:pt x="0" y="914837"/>
                    </a:lnTo>
                    <a:lnTo>
                      <a:pt x="3878" y="909650"/>
                    </a:lnTo>
                    <a:cubicBezTo>
                      <a:pt x="462356" y="354103"/>
                      <a:pt x="1156200" y="0"/>
                      <a:pt x="1932749" y="0"/>
                    </a:cubicBezTo>
                    <a:cubicBezTo>
                      <a:pt x="2968148" y="0"/>
                      <a:pt x="3856516" y="629518"/>
                      <a:pt x="4235987" y="1526688"/>
                    </a:cubicBezTo>
                    <a:lnTo>
                      <a:pt x="4293308" y="1683302"/>
                    </a:lnTo>
                    <a:lnTo>
                      <a:pt x="4289429" y="1688489"/>
                    </a:lnTo>
                    <a:cubicBezTo>
                      <a:pt x="4238488" y="1750217"/>
                      <a:pt x="4184640" y="1809457"/>
                      <a:pt x="4128096" y="1866001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2FA6C4">
                      <a:alpha val="13000"/>
                    </a:srgbClr>
                  </a:gs>
                  <a:gs pos="100000">
                    <a:srgbClr val="23508B">
                      <a:alpha val="13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72CA62CD-F600-49E6-B8A3-E9D3AC06C7C0}"/>
                </a:ext>
              </a:extLst>
            </p:cNvPr>
            <p:cNvSpPr/>
            <p:nvPr/>
          </p:nvSpPr>
          <p:spPr>
            <a:xfrm rot="8004646">
              <a:off x="-4830123" y="3078286"/>
              <a:ext cx="5398083" cy="5398082"/>
            </a:xfrm>
            <a:prstGeom prst="ellipse">
              <a:avLst/>
            </a:prstGeom>
            <a:noFill/>
            <a:ln w="12700">
              <a:gradFill>
                <a:gsLst>
                  <a:gs pos="0">
                    <a:schemeClr val="bg1">
                      <a:alpha val="54000"/>
                    </a:schemeClr>
                  </a:gs>
                  <a:gs pos="100000">
                    <a:schemeClr val="bg1">
                      <a:alpha val="54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E4FA43E2-F4DB-42DD-BBE9-B9CAA8B9DC0A}"/>
              </a:ext>
            </a:extLst>
          </p:cNvPr>
          <p:cNvGrpSpPr/>
          <p:nvPr/>
        </p:nvGrpSpPr>
        <p:grpSpPr>
          <a:xfrm>
            <a:off x="1770935" y="5573260"/>
            <a:ext cx="397155" cy="389981"/>
            <a:chOff x="-4830122" y="2826538"/>
            <a:chExt cx="6144790" cy="6033795"/>
          </a:xfrm>
        </p:grpSpPr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3BA2E90F-C914-47F9-9DF9-ADA2F07A2789}"/>
                </a:ext>
              </a:extLst>
            </p:cNvPr>
            <p:cNvSpPr/>
            <p:nvPr/>
          </p:nvSpPr>
          <p:spPr>
            <a:xfrm rot="21449694">
              <a:off x="-4692237" y="3136901"/>
              <a:ext cx="5413068" cy="5413069"/>
            </a:xfrm>
            <a:prstGeom prst="ellipse">
              <a:avLst/>
            </a:prstGeom>
            <a:gradFill flip="none" rotWithShape="1">
              <a:gsLst>
                <a:gs pos="0">
                  <a:srgbClr val="2FA6C4"/>
                </a:gs>
                <a:gs pos="61000">
                  <a:srgbClr val="23508B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19E6BFFD-7236-4DCA-A55F-464FCF54AF89}"/>
                </a:ext>
              </a:extLst>
            </p:cNvPr>
            <p:cNvGrpSpPr/>
            <p:nvPr/>
          </p:nvGrpSpPr>
          <p:grpSpPr>
            <a:xfrm>
              <a:off x="-4502306" y="2826538"/>
              <a:ext cx="5816974" cy="6033795"/>
              <a:chOff x="1307222" y="264740"/>
              <a:chExt cx="5392885" cy="5593898"/>
            </a:xfrm>
          </p:grpSpPr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28917FC1-EADC-47F1-AF59-126464172CF3}"/>
                  </a:ext>
                </a:extLst>
              </p:cNvPr>
              <p:cNvSpPr/>
              <p:nvPr/>
            </p:nvSpPr>
            <p:spPr>
              <a:xfrm rot="13560757">
                <a:off x="3095539" y="1397823"/>
                <a:ext cx="3070786" cy="4138351"/>
              </a:xfrm>
              <a:custGeom>
                <a:avLst/>
                <a:gdLst>
                  <a:gd name="connsiteX0" fmla="*/ 2453652 w 3070786"/>
                  <a:gd name="connsiteY0" fmla="*/ 4138352 h 4138352"/>
                  <a:gd name="connsiteX1" fmla="*/ 2244099 w 3070786"/>
                  <a:gd name="connsiteY1" fmla="*/ 4127770 h 4138352"/>
                  <a:gd name="connsiteX2" fmla="*/ 0 w 3070786"/>
                  <a:gd name="connsiteY2" fmla="*/ 1641000 h 4138352"/>
                  <a:gd name="connsiteX3" fmla="*/ 570805 w 3070786"/>
                  <a:gd name="connsiteY3" fmla="*/ 50976 h 4138352"/>
                  <a:gd name="connsiteX4" fmla="*/ 617135 w 3070786"/>
                  <a:gd name="connsiteY4" fmla="*/ 0 h 4138352"/>
                  <a:gd name="connsiteX5" fmla="*/ 826688 w 3070786"/>
                  <a:gd name="connsiteY5" fmla="*/ 10582 h 4138352"/>
                  <a:gd name="connsiteX6" fmla="*/ 3070786 w 3070786"/>
                  <a:gd name="connsiteY6" fmla="*/ 2497351 h 4138352"/>
                  <a:gd name="connsiteX7" fmla="*/ 2499982 w 3070786"/>
                  <a:gd name="connsiteY7" fmla="*/ 4087376 h 4138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70786" h="4138352">
                    <a:moveTo>
                      <a:pt x="2453652" y="4138352"/>
                    </a:moveTo>
                    <a:lnTo>
                      <a:pt x="2244099" y="4127770"/>
                    </a:lnTo>
                    <a:cubicBezTo>
                      <a:pt x="983623" y="3999762"/>
                      <a:pt x="1" y="2935249"/>
                      <a:pt x="0" y="1641000"/>
                    </a:cubicBezTo>
                    <a:cubicBezTo>
                      <a:pt x="1" y="1037018"/>
                      <a:pt x="214212" y="483067"/>
                      <a:pt x="570805" y="50976"/>
                    </a:cubicBezTo>
                    <a:lnTo>
                      <a:pt x="617135" y="0"/>
                    </a:lnTo>
                    <a:lnTo>
                      <a:pt x="826688" y="10582"/>
                    </a:lnTo>
                    <a:cubicBezTo>
                      <a:pt x="2087164" y="138590"/>
                      <a:pt x="3070786" y="1203102"/>
                      <a:pt x="3070786" y="2497351"/>
                    </a:cubicBezTo>
                    <a:cubicBezTo>
                      <a:pt x="3070786" y="3101334"/>
                      <a:pt x="2856575" y="3655285"/>
                      <a:pt x="2499982" y="408737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7030A0">
                      <a:alpha val="13000"/>
                    </a:srgbClr>
                  </a:gs>
                  <a:gs pos="100000">
                    <a:srgbClr val="67E4D7">
                      <a:alpha val="16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0D2A14D2-1219-47E4-A9A4-2BB736B3458F}"/>
                  </a:ext>
                </a:extLst>
              </p:cNvPr>
              <p:cNvSpPr/>
              <p:nvPr/>
            </p:nvSpPr>
            <p:spPr>
              <a:xfrm rot="13595354">
                <a:off x="1758935" y="418598"/>
                <a:ext cx="4033795" cy="3726080"/>
              </a:xfrm>
              <a:custGeom>
                <a:avLst/>
                <a:gdLst>
                  <a:gd name="connsiteX0" fmla="*/ 3301657 w 4033795"/>
                  <a:gd name="connsiteY0" fmla="*/ 2993942 h 3726080"/>
                  <a:gd name="connsiteX1" fmla="*/ 1534120 w 4033795"/>
                  <a:gd name="connsiteY1" fmla="*/ 3726080 h 3726080"/>
                  <a:gd name="connsiteX2" fmla="*/ 136528 w 4033795"/>
                  <a:gd name="connsiteY2" fmla="*/ 3299175 h 3726080"/>
                  <a:gd name="connsiteX3" fmla="*/ 131588 w 4033795"/>
                  <a:gd name="connsiteY3" fmla="*/ 3295480 h 3726080"/>
                  <a:gd name="connsiteX4" fmla="*/ 112381 w 4033795"/>
                  <a:gd name="connsiteY4" fmla="*/ 3243001 h 3726080"/>
                  <a:gd name="connsiteX5" fmla="*/ 0 w 4033795"/>
                  <a:gd name="connsiteY5" fmla="*/ 2499675 h 3726080"/>
                  <a:gd name="connsiteX6" fmla="*/ 2499675 w 4033795"/>
                  <a:gd name="connsiteY6" fmla="*/ 0 h 3726080"/>
                  <a:gd name="connsiteX7" fmla="*/ 3897267 w 4033795"/>
                  <a:gd name="connsiteY7" fmla="*/ 426905 h 3726080"/>
                  <a:gd name="connsiteX8" fmla="*/ 3902207 w 4033795"/>
                  <a:gd name="connsiteY8" fmla="*/ 430599 h 3726080"/>
                  <a:gd name="connsiteX9" fmla="*/ 3921414 w 4033795"/>
                  <a:gd name="connsiteY9" fmla="*/ 483078 h 3726080"/>
                  <a:gd name="connsiteX10" fmla="*/ 4033795 w 4033795"/>
                  <a:gd name="connsiteY10" fmla="*/ 1226405 h 3726080"/>
                  <a:gd name="connsiteX11" fmla="*/ 3301657 w 4033795"/>
                  <a:gd name="connsiteY11" fmla="*/ 2993942 h 3726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033795" h="3726080">
                    <a:moveTo>
                      <a:pt x="3301657" y="2993942"/>
                    </a:moveTo>
                    <a:cubicBezTo>
                      <a:pt x="2849305" y="3446294"/>
                      <a:pt x="2224386" y="3726080"/>
                      <a:pt x="1534120" y="3726080"/>
                    </a:cubicBezTo>
                    <a:cubicBezTo>
                      <a:pt x="1016421" y="3726080"/>
                      <a:pt x="535479" y="3568700"/>
                      <a:pt x="136528" y="3299175"/>
                    </a:cubicBezTo>
                    <a:lnTo>
                      <a:pt x="131588" y="3295480"/>
                    </a:lnTo>
                    <a:lnTo>
                      <a:pt x="112381" y="3243001"/>
                    </a:lnTo>
                    <a:cubicBezTo>
                      <a:pt x="39345" y="3008185"/>
                      <a:pt x="0" y="2758525"/>
                      <a:pt x="0" y="2499675"/>
                    </a:cubicBezTo>
                    <a:cubicBezTo>
                      <a:pt x="0" y="1119143"/>
                      <a:pt x="1119143" y="0"/>
                      <a:pt x="2499675" y="0"/>
                    </a:cubicBezTo>
                    <a:cubicBezTo>
                      <a:pt x="3017374" y="0"/>
                      <a:pt x="3498316" y="157380"/>
                      <a:pt x="3897267" y="426905"/>
                    </a:cubicBezTo>
                    <a:lnTo>
                      <a:pt x="3902207" y="430599"/>
                    </a:lnTo>
                    <a:lnTo>
                      <a:pt x="3921414" y="483078"/>
                    </a:lnTo>
                    <a:cubicBezTo>
                      <a:pt x="3994450" y="717895"/>
                      <a:pt x="4033795" y="967555"/>
                      <a:pt x="4033795" y="1226405"/>
                    </a:cubicBezTo>
                    <a:cubicBezTo>
                      <a:pt x="4033795" y="1916670"/>
                      <a:pt x="3754009" y="2541589"/>
                      <a:pt x="3301657" y="299394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5D061">
                      <a:alpha val="10000"/>
                    </a:srgbClr>
                  </a:gs>
                  <a:gs pos="100000">
                    <a:srgbClr val="7030A0">
                      <a:alpha val="10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A4C57C7F-0D1B-4BCF-949D-3E6B33CACD04}"/>
                  </a:ext>
                </a:extLst>
              </p:cNvPr>
              <p:cNvSpPr/>
              <p:nvPr/>
            </p:nvSpPr>
            <p:spPr>
              <a:xfrm rot="13595354">
                <a:off x="459638" y="2412914"/>
                <a:ext cx="4293308" cy="2598139"/>
              </a:xfrm>
              <a:custGeom>
                <a:avLst/>
                <a:gdLst>
                  <a:gd name="connsiteX0" fmla="*/ 4128096 w 4293308"/>
                  <a:gd name="connsiteY0" fmla="*/ 1866001 h 2598139"/>
                  <a:gd name="connsiteX1" fmla="*/ 2360559 w 4293308"/>
                  <a:gd name="connsiteY1" fmla="*/ 2598139 h 2598139"/>
                  <a:gd name="connsiteX2" fmla="*/ 57321 w 4293308"/>
                  <a:gd name="connsiteY2" fmla="*/ 1071450 h 2598139"/>
                  <a:gd name="connsiteX3" fmla="*/ 0 w 4293308"/>
                  <a:gd name="connsiteY3" fmla="*/ 914837 h 2598139"/>
                  <a:gd name="connsiteX4" fmla="*/ 3878 w 4293308"/>
                  <a:gd name="connsiteY4" fmla="*/ 909650 h 2598139"/>
                  <a:gd name="connsiteX5" fmla="*/ 1932749 w 4293308"/>
                  <a:gd name="connsiteY5" fmla="*/ 0 h 2598139"/>
                  <a:gd name="connsiteX6" fmla="*/ 4235987 w 4293308"/>
                  <a:gd name="connsiteY6" fmla="*/ 1526688 h 2598139"/>
                  <a:gd name="connsiteX7" fmla="*/ 4293308 w 4293308"/>
                  <a:gd name="connsiteY7" fmla="*/ 1683302 h 2598139"/>
                  <a:gd name="connsiteX8" fmla="*/ 4289429 w 4293308"/>
                  <a:gd name="connsiteY8" fmla="*/ 1688489 h 2598139"/>
                  <a:gd name="connsiteX9" fmla="*/ 4128096 w 4293308"/>
                  <a:gd name="connsiteY9" fmla="*/ 1866001 h 259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293308" h="2598139">
                    <a:moveTo>
                      <a:pt x="4128096" y="1866001"/>
                    </a:moveTo>
                    <a:cubicBezTo>
                      <a:pt x="3675744" y="2318353"/>
                      <a:pt x="3050825" y="2598139"/>
                      <a:pt x="2360559" y="2598139"/>
                    </a:cubicBezTo>
                    <a:cubicBezTo>
                      <a:pt x="1325160" y="2598139"/>
                      <a:pt x="436792" y="1968621"/>
                      <a:pt x="57321" y="1071450"/>
                    </a:cubicBezTo>
                    <a:lnTo>
                      <a:pt x="0" y="914837"/>
                    </a:lnTo>
                    <a:lnTo>
                      <a:pt x="3878" y="909650"/>
                    </a:lnTo>
                    <a:cubicBezTo>
                      <a:pt x="462356" y="354103"/>
                      <a:pt x="1156200" y="0"/>
                      <a:pt x="1932749" y="0"/>
                    </a:cubicBezTo>
                    <a:cubicBezTo>
                      <a:pt x="2968148" y="0"/>
                      <a:pt x="3856516" y="629518"/>
                      <a:pt x="4235987" y="1526688"/>
                    </a:cubicBezTo>
                    <a:lnTo>
                      <a:pt x="4293308" y="1683302"/>
                    </a:lnTo>
                    <a:lnTo>
                      <a:pt x="4289429" y="1688489"/>
                    </a:lnTo>
                    <a:cubicBezTo>
                      <a:pt x="4238488" y="1750217"/>
                      <a:pt x="4184640" y="1809457"/>
                      <a:pt x="4128096" y="1866001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2FA6C4">
                      <a:alpha val="13000"/>
                    </a:srgbClr>
                  </a:gs>
                  <a:gs pos="100000">
                    <a:srgbClr val="23508B">
                      <a:alpha val="13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5C50608B-27DF-493D-BF41-B367B0AE5BDF}"/>
                </a:ext>
              </a:extLst>
            </p:cNvPr>
            <p:cNvSpPr/>
            <p:nvPr/>
          </p:nvSpPr>
          <p:spPr>
            <a:xfrm rot="8004646">
              <a:off x="-4830123" y="3078286"/>
              <a:ext cx="5398083" cy="5398082"/>
            </a:xfrm>
            <a:prstGeom prst="ellipse">
              <a:avLst/>
            </a:prstGeom>
            <a:noFill/>
            <a:ln w="12700">
              <a:gradFill>
                <a:gsLst>
                  <a:gs pos="0">
                    <a:schemeClr val="bg1">
                      <a:alpha val="54000"/>
                    </a:schemeClr>
                  </a:gs>
                  <a:gs pos="100000">
                    <a:schemeClr val="bg1">
                      <a:alpha val="54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E365032D-228B-4140-85D7-D3BA88488136}"/>
              </a:ext>
            </a:extLst>
          </p:cNvPr>
          <p:cNvGrpSpPr/>
          <p:nvPr/>
        </p:nvGrpSpPr>
        <p:grpSpPr>
          <a:xfrm>
            <a:off x="6826885" y="5906135"/>
            <a:ext cx="287655" cy="765810"/>
            <a:chOff x="-4830122" y="2826538"/>
            <a:chExt cx="6144790" cy="6033795"/>
          </a:xfrm>
        </p:grpSpPr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C15B3D4D-90E0-41BA-965E-B64212954065}"/>
                </a:ext>
              </a:extLst>
            </p:cNvPr>
            <p:cNvSpPr/>
            <p:nvPr/>
          </p:nvSpPr>
          <p:spPr>
            <a:xfrm rot="21449694">
              <a:off x="-4692232" y="3136899"/>
              <a:ext cx="5413067" cy="5413066"/>
            </a:xfrm>
            <a:prstGeom prst="ellipse">
              <a:avLst/>
            </a:prstGeom>
            <a:gradFill flip="none" rotWithShape="1">
              <a:gsLst>
                <a:gs pos="0">
                  <a:srgbClr val="2FA6C4"/>
                </a:gs>
                <a:gs pos="61000">
                  <a:srgbClr val="23508B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48C4981C-F385-4E8C-8690-4CE837FA227E}"/>
                </a:ext>
              </a:extLst>
            </p:cNvPr>
            <p:cNvGrpSpPr/>
            <p:nvPr/>
          </p:nvGrpSpPr>
          <p:grpSpPr>
            <a:xfrm>
              <a:off x="-4502306" y="2826538"/>
              <a:ext cx="5816974" cy="6033795"/>
              <a:chOff x="1307222" y="264740"/>
              <a:chExt cx="5392885" cy="5593898"/>
            </a:xfrm>
          </p:grpSpPr>
          <p:sp>
            <p:nvSpPr>
              <p:cNvPr id="50" name="任意多边形: 形状 100">
                <a:extLst>
                  <a:ext uri="{FF2B5EF4-FFF2-40B4-BE49-F238E27FC236}">
                    <a16:creationId xmlns:a16="http://schemas.microsoft.com/office/drawing/2014/main" id="{F9D3DDDD-5817-4388-9477-6B0D83426BCD}"/>
                  </a:ext>
                </a:extLst>
              </p:cNvPr>
              <p:cNvSpPr/>
              <p:nvPr/>
            </p:nvSpPr>
            <p:spPr>
              <a:xfrm rot="13560757">
                <a:off x="3095539" y="1397823"/>
                <a:ext cx="3070786" cy="4138351"/>
              </a:xfrm>
              <a:custGeom>
                <a:avLst/>
                <a:gdLst>
                  <a:gd name="connsiteX0" fmla="*/ 2453652 w 3070786"/>
                  <a:gd name="connsiteY0" fmla="*/ 4138352 h 4138352"/>
                  <a:gd name="connsiteX1" fmla="*/ 2244099 w 3070786"/>
                  <a:gd name="connsiteY1" fmla="*/ 4127770 h 4138352"/>
                  <a:gd name="connsiteX2" fmla="*/ 0 w 3070786"/>
                  <a:gd name="connsiteY2" fmla="*/ 1641000 h 4138352"/>
                  <a:gd name="connsiteX3" fmla="*/ 570805 w 3070786"/>
                  <a:gd name="connsiteY3" fmla="*/ 50976 h 4138352"/>
                  <a:gd name="connsiteX4" fmla="*/ 617135 w 3070786"/>
                  <a:gd name="connsiteY4" fmla="*/ 0 h 4138352"/>
                  <a:gd name="connsiteX5" fmla="*/ 826688 w 3070786"/>
                  <a:gd name="connsiteY5" fmla="*/ 10582 h 4138352"/>
                  <a:gd name="connsiteX6" fmla="*/ 3070786 w 3070786"/>
                  <a:gd name="connsiteY6" fmla="*/ 2497351 h 4138352"/>
                  <a:gd name="connsiteX7" fmla="*/ 2499982 w 3070786"/>
                  <a:gd name="connsiteY7" fmla="*/ 4087376 h 4138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70786" h="4138352">
                    <a:moveTo>
                      <a:pt x="2453652" y="4138352"/>
                    </a:moveTo>
                    <a:lnTo>
                      <a:pt x="2244099" y="4127770"/>
                    </a:lnTo>
                    <a:cubicBezTo>
                      <a:pt x="983623" y="3999762"/>
                      <a:pt x="1" y="2935249"/>
                      <a:pt x="0" y="1641000"/>
                    </a:cubicBezTo>
                    <a:cubicBezTo>
                      <a:pt x="1" y="1037018"/>
                      <a:pt x="214212" y="483067"/>
                      <a:pt x="570805" y="50976"/>
                    </a:cubicBezTo>
                    <a:lnTo>
                      <a:pt x="617135" y="0"/>
                    </a:lnTo>
                    <a:lnTo>
                      <a:pt x="826688" y="10582"/>
                    </a:lnTo>
                    <a:cubicBezTo>
                      <a:pt x="2087164" y="138590"/>
                      <a:pt x="3070786" y="1203102"/>
                      <a:pt x="3070786" y="2497351"/>
                    </a:cubicBezTo>
                    <a:cubicBezTo>
                      <a:pt x="3070786" y="3101334"/>
                      <a:pt x="2856575" y="3655285"/>
                      <a:pt x="2499982" y="408737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7030A0">
                      <a:alpha val="13000"/>
                    </a:srgbClr>
                  </a:gs>
                  <a:gs pos="100000">
                    <a:srgbClr val="67E4D7">
                      <a:alpha val="16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任意多边形: 形状 101">
                <a:extLst>
                  <a:ext uri="{FF2B5EF4-FFF2-40B4-BE49-F238E27FC236}">
                    <a16:creationId xmlns:a16="http://schemas.microsoft.com/office/drawing/2014/main" id="{F435E013-BF9E-4F74-A7D0-979B3BC49430}"/>
                  </a:ext>
                </a:extLst>
              </p:cNvPr>
              <p:cNvSpPr/>
              <p:nvPr/>
            </p:nvSpPr>
            <p:spPr>
              <a:xfrm rot="13595354">
                <a:off x="1758935" y="418598"/>
                <a:ext cx="4033795" cy="3726080"/>
              </a:xfrm>
              <a:custGeom>
                <a:avLst/>
                <a:gdLst>
                  <a:gd name="connsiteX0" fmla="*/ 3301657 w 4033795"/>
                  <a:gd name="connsiteY0" fmla="*/ 2993942 h 3726080"/>
                  <a:gd name="connsiteX1" fmla="*/ 1534120 w 4033795"/>
                  <a:gd name="connsiteY1" fmla="*/ 3726080 h 3726080"/>
                  <a:gd name="connsiteX2" fmla="*/ 136528 w 4033795"/>
                  <a:gd name="connsiteY2" fmla="*/ 3299175 h 3726080"/>
                  <a:gd name="connsiteX3" fmla="*/ 131588 w 4033795"/>
                  <a:gd name="connsiteY3" fmla="*/ 3295480 h 3726080"/>
                  <a:gd name="connsiteX4" fmla="*/ 112381 w 4033795"/>
                  <a:gd name="connsiteY4" fmla="*/ 3243001 h 3726080"/>
                  <a:gd name="connsiteX5" fmla="*/ 0 w 4033795"/>
                  <a:gd name="connsiteY5" fmla="*/ 2499675 h 3726080"/>
                  <a:gd name="connsiteX6" fmla="*/ 2499675 w 4033795"/>
                  <a:gd name="connsiteY6" fmla="*/ 0 h 3726080"/>
                  <a:gd name="connsiteX7" fmla="*/ 3897267 w 4033795"/>
                  <a:gd name="connsiteY7" fmla="*/ 426905 h 3726080"/>
                  <a:gd name="connsiteX8" fmla="*/ 3902207 w 4033795"/>
                  <a:gd name="connsiteY8" fmla="*/ 430599 h 3726080"/>
                  <a:gd name="connsiteX9" fmla="*/ 3921414 w 4033795"/>
                  <a:gd name="connsiteY9" fmla="*/ 483078 h 3726080"/>
                  <a:gd name="connsiteX10" fmla="*/ 4033795 w 4033795"/>
                  <a:gd name="connsiteY10" fmla="*/ 1226405 h 3726080"/>
                  <a:gd name="connsiteX11" fmla="*/ 3301657 w 4033795"/>
                  <a:gd name="connsiteY11" fmla="*/ 2993942 h 3726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033795" h="3726080">
                    <a:moveTo>
                      <a:pt x="3301657" y="2993942"/>
                    </a:moveTo>
                    <a:cubicBezTo>
                      <a:pt x="2849305" y="3446294"/>
                      <a:pt x="2224386" y="3726080"/>
                      <a:pt x="1534120" y="3726080"/>
                    </a:cubicBezTo>
                    <a:cubicBezTo>
                      <a:pt x="1016421" y="3726080"/>
                      <a:pt x="535479" y="3568700"/>
                      <a:pt x="136528" y="3299175"/>
                    </a:cubicBezTo>
                    <a:lnTo>
                      <a:pt x="131588" y="3295480"/>
                    </a:lnTo>
                    <a:lnTo>
                      <a:pt x="112381" y="3243001"/>
                    </a:lnTo>
                    <a:cubicBezTo>
                      <a:pt x="39345" y="3008185"/>
                      <a:pt x="0" y="2758525"/>
                      <a:pt x="0" y="2499675"/>
                    </a:cubicBezTo>
                    <a:cubicBezTo>
                      <a:pt x="0" y="1119143"/>
                      <a:pt x="1119143" y="0"/>
                      <a:pt x="2499675" y="0"/>
                    </a:cubicBezTo>
                    <a:cubicBezTo>
                      <a:pt x="3017374" y="0"/>
                      <a:pt x="3498316" y="157380"/>
                      <a:pt x="3897267" y="426905"/>
                    </a:cubicBezTo>
                    <a:lnTo>
                      <a:pt x="3902207" y="430599"/>
                    </a:lnTo>
                    <a:lnTo>
                      <a:pt x="3921414" y="483078"/>
                    </a:lnTo>
                    <a:cubicBezTo>
                      <a:pt x="3994450" y="717895"/>
                      <a:pt x="4033795" y="967555"/>
                      <a:pt x="4033795" y="1226405"/>
                    </a:cubicBezTo>
                    <a:cubicBezTo>
                      <a:pt x="4033795" y="1916670"/>
                      <a:pt x="3754009" y="2541589"/>
                      <a:pt x="3301657" y="299394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5D061">
                      <a:alpha val="10000"/>
                    </a:srgbClr>
                  </a:gs>
                  <a:gs pos="100000">
                    <a:srgbClr val="7030A0">
                      <a:alpha val="10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任意多边形: 形状 102">
                <a:extLst>
                  <a:ext uri="{FF2B5EF4-FFF2-40B4-BE49-F238E27FC236}">
                    <a16:creationId xmlns:a16="http://schemas.microsoft.com/office/drawing/2014/main" id="{1057E93A-A238-4E9A-B315-1DDBA64B9BF3}"/>
                  </a:ext>
                </a:extLst>
              </p:cNvPr>
              <p:cNvSpPr/>
              <p:nvPr/>
            </p:nvSpPr>
            <p:spPr>
              <a:xfrm rot="13595354">
                <a:off x="459638" y="2412914"/>
                <a:ext cx="4293308" cy="2598139"/>
              </a:xfrm>
              <a:custGeom>
                <a:avLst/>
                <a:gdLst>
                  <a:gd name="connsiteX0" fmla="*/ 4128096 w 4293308"/>
                  <a:gd name="connsiteY0" fmla="*/ 1866001 h 2598139"/>
                  <a:gd name="connsiteX1" fmla="*/ 2360559 w 4293308"/>
                  <a:gd name="connsiteY1" fmla="*/ 2598139 h 2598139"/>
                  <a:gd name="connsiteX2" fmla="*/ 57321 w 4293308"/>
                  <a:gd name="connsiteY2" fmla="*/ 1071450 h 2598139"/>
                  <a:gd name="connsiteX3" fmla="*/ 0 w 4293308"/>
                  <a:gd name="connsiteY3" fmla="*/ 914837 h 2598139"/>
                  <a:gd name="connsiteX4" fmla="*/ 3878 w 4293308"/>
                  <a:gd name="connsiteY4" fmla="*/ 909650 h 2598139"/>
                  <a:gd name="connsiteX5" fmla="*/ 1932749 w 4293308"/>
                  <a:gd name="connsiteY5" fmla="*/ 0 h 2598139"/>
                  <a:gd name="connsiteX6" fmla="*/ 4235987 w 4293308"/>
                  <a:gd name="connsiteY6" fmla="*/ 1526688 h 2598139"/>
                  <a:gd name="connsiteX7" fmla="*/ 4293308 w 4293308"/>
                  <a:gd name="connsiteY7" fmla="*/ 1683302 h 2598139"/>
                  <a:gd name="connsiteX8" fmla="*/ 4289429 w 4293308"/>
                  <a:gd name="connsiteY8" fmla="*/ 1688489 h 2598139"/>
                  <a:gd name="connsiteX9" fmla="*/ 4128096 w 4293308"/>
                  <a:gd name="connsiteY9" fmla="*/ 1866001 h 259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293308" h="2598139">
                    <a:moveTo>
                      <a:pt x="4128096" y="1866001"/>
                    </a:moveTo>
                    <a:cubicBezTo>
                      <a:pt x="3675744" y="2318353"/>
                      <a:pt x="3050825" y="2598139"/>
                      <a:pt x="2360559" y="2598139"/>
                    </a:cubicBezTo>
                    <a:cubicBezTo>
                      <a:pt x="1325160" y="2598139"/>
                      <a:pt x="436792" y="1968621"/>
                      <a:pt x="57321" y="1071450"/>
                    </a:cubicBezTo>
                    <a:lnTo>
                      <a:pt x="0" y="914837"/>
                    </a:lnTo>
                    <a:lnTo>
                      <a:pt x="3878" y="909650"/>
                    </a:lnTo>
                    <a:cubicBezTo>
                      <a:pt x="462356" y="354103"/>
                      <a:pt x="1156200" y="0"/>
                      <a:pt x="1932749" y="0"/>
                    </a:cubicBezTo>
                    <a:cubicBezTo>
                      <a:pt x="2968148" y="0"/>
                      <a:pt x="3856516" y="629518"/>
                      <a:pt x="4235987" y="1526688"/>
                    </a:cubicBezTo>
                    <a:lnTo>
                      <a:pt x="4293308" y="1683302"/>
                    </a:lnTo>
                    <a:lnTo>
                      <a:pt x="4289429" y="1688489"/>
                    </a:lnTo>
                    <a:cubicBezTo>
                      <a:pt x="4238488" y="1750217"/>
                      <a:pt x="4184640" y="1809457"/>
                      <a:pt x="4128096" y="1866001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2FA6C4">
                      <a:alpha val="13000"/>
                    </a:srgbClr>
                  </a:gs>
                  <a:gs pos="100000">
                    <a:srgbClr val="23508B">
                      <a:alpha val="13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CCD505FE-5CF4-4411-9586-2F1379CF5602}"/>
                </a:ext>
              </a:extLst>
            </p:cNvPr>
            <p:cNvSpPr/>
            <p:nvPr/>
          </p:nvSpPr>
          <p:spPr>
            <a:xfrm rot="8004646">
              <a:off x="-4830126" y="3078291"/>
              <a:ext cx="5398080" cy="5398072"/>
            </a:xfrm>
            <a:prstGeom prst="ellipse">
              <a:avLst/>
            </a:prstGeom>
            <a:noFill/>
            <a:ln w="12700">
              <a:gradFill>
                <a:gsLst>
                  <a:gs pos="0">
                    <a:schemeClr val="bg1">
                      <a:alpha val="54000"/>
                    </a:schemeClr>
                  </a:gs>
                  <a:gs pos="100000">
                    <a:schemeClr val="bg1">
                      <a:alpha val="54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</p:grpSp>
      <p:sp>
        <p:nvSpPr>
          <p:cNvPr id="62" name="文本框 61">
            <a:extLst>
              <a:ext uri="{FF2B5EF4-FFF2-40B4-BE49-F238E27FC236}">
                <a16:creationId xmlns:a16="http://schemas.microsoft.com/office/drawing/2014/main" id="{EAB4F79D-F333-4F1A-A840-15A86415D6AA}"/>
              </a:ext>
            </a:extLst>
          </p:cNvPr>
          <p:cNvSpPr txBox="1"/>
          <p:nvPr/>
        </p:nvSpPr>
        <p:spPr>
          <a:xfrm>
            <a:off x="6640195" y="1553210"/>
            <a:ext cx="5257800" cy="3897029"/>
          </a:xfrm>
          <a:prstGeom prst="rect">
            <a:avLst/>
          </a:prstGeom>
          <a:solidFill>
            <a:schemeClr val="bg1">
              <a:alpha val="74000"/>
            </a:schemeClr>
          </a:solidFill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</a:pPr>
            <a:r>
              <a:rPr lang="en-US" sz="2800" b="1" dirty="0">
                <a:solidFill>
                  <a:srgbClr val="1B3E6C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1.</a:t>
            </a:r>
            <a:r>
              <a:rPr lang="zh-CN" altLang="en-US" sz="2800" b="1" dirty="0">
                <a:solidFill>
                  <a:srgbClr val="1B3E6C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使用提供的代码和数据，</a:t>
            </a:r>
            <a:r>
              <a:rPr lang="zh-CN" sz="2800" b="1" dirty="0">
                <a:solidFill>
                  <a:srgbClr val="1B3E6C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复现问题的求解，理解和掌握每一个步骤的工作和具体方法。</a:t>
            </a:r>
            <a:endParaRPr lang="en-US" sz="2800" b="1" dirty="0">
              <a:solidFill>
                <a:srgbClr val="1B3E6C"/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  <a:p>
            <a:pPr indent="0">
              <a:lnSpc>
                <a:spcPct val="150000"/>
              </a:lnSpc>
            </a:pPr>
            <a:r>
              <a:rPr lang="en-US" sz="2800" b="1">
                <a:solidFill>
                  <a:srgbClr val="1B3E6C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2.</a:t>
            </a:r>
            <a:r>
              <a:rPr lang="zh-CN" altLang="en-US" sz="2800" b="1">
                <a:solidFill>
                  <a:srgbClr val="1B3E6C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寻找</a:t>
            </a:r>
            <a:r>
              <a:rPr lang="zh-CN" altLang="en-US" sz="2800" b="1" dirty="0">
                <a:solidFill>
                  <a:srgbClr val="1B3E6C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问题，调研求解方法，设计求解步骤，解决问题，测试，完成实验报告</a:t>
            </a:r>
            <a:r>
              <a:rPr lang="zh-CN" sz="2800" b="1" dirty="0">
                <a:solidFill>
                  <a:srgbClr val="1B3E6C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。</a:t>
            </a:r>
            <a:endParaRPr lang="zh-CN" altLang="en-US" sz="2800" b="1" dirty="0">
              <a:solidFill>
                <a:srgbClr val="1B3E6C"/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图片 6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08" b="33587"/>
          <a:stretch>
            <a:fillRect/>
          </a:stretch>
        </p:blipFill>
        <p:spPr>
          <a:xfrm>
            <a:off x="0" y="1"/>
            <a:ext cx="12192000" cy="3429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-25869"/>
            <a:ext cx="12192000" cy="3454869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40000"/>
                </a:schemeClr>
              </a:gs>
              <a:gs pos="0">
                <a:srgbClr val="88006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35685" y="2077085"/>
            <a:ext cx="10739120" cy="9220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chemeClr val="bg1"/>
                </a:solidFill>
                <a:effectLst>
                  <a:glow rad="12700">
                    <a:srgbClr val="608EB5">
                      <a:alpha val="40000"/>
                    </a:srgbClr>
                  </a:glow>
                  <a:outerShdw blurRad="254000" dist="38100" dir="2700000" algn="tl" rotWithShape="0">
                    <a:schemeClr val="bg1">
                      <a:alpha val="30000"/>
                    </a:schemeClr>
                  </a:outerShdw>
                </a:effectLst>
                <a:latin typeface="+mj-ea"/>
                <a:ea typeface="+mj-ea"/>
              </a:rPr>
              <a:t>初识</a:t>
            </a:r>
            <a:r>
              <a:rPr lang="en-US" altLang="zh-CN" sz="5400" dirty="0">
                <a:solidFill>
                  <a:schemeClr val="bg1"/>
                </a:solidFill>
                <a:effectLst>
                  <a:glow rad="12700">
                    <a:srgbClr val="608EB5">
                      <a:alpha val="40000"/>
                    </a:srgbClr>
                  </a:glow>
                  <a:outerShdw blurRad="254000" dist="38100" dir="2700000" algn="tl" rotWithShape="0">
                    <a:schemeClr val="bg1">
                      <a:alpha val="30000"/>
                    </a:schemeClr>
                  </a:outerShdw>
                </a:effectLst>
                <a:latin typeface="+mj-ea"/>
                <a:ea typeface="+mj-ea"/>
              </a:rPr>
              <a:t>Python</a:t>
            </a:r>
            <a:r>
              <a:rPr lang="zh-CN" altLang="en-US" sz="5400" dirty="0">
                <a:solidFill>
                  <a:schemeClr val="bg1"/>
                </a:solidFill>
                <a:effectLst>
                  <a:glow rad="12700">
                    <a:srgbClr val="608EB5">
                      <a:alpha val="40000"/>
                    </a:srgbClr>
                  </a:glow>
                  <a:outerShdw blurRad="254000" dist="38100" dir="2700000" algn="tl" rotWithShape="0">
                    <a:schemeClr val="bg1">
                      <a:alpha val="30000"/>
                    </a:schemeClr>
                  </a:outerShdw>
                </a:effectLst>
                <a:latin typeface="+mj-ea"/>
                <a:ea typeface="+mj-ea"/>
              </a:rPr>
              <a:t>工具包</a:t>
            </a:r>
          </a:p>
        </p:txBody>
      </p:sp>
      <p:sp>
        <p:nvSpPr>
          <p:cNvPr id="4" name="矩形 3"/>
          <p:cNvSpPr/>
          <p:nvPr/>
        </p:nvSpPr>
        <p:spPr>
          <a:xfrm>
            <a:off x="0" y="3429000"/>
            <a:ext cx="12192000" cy="116235"/>
          </a:xfrm>
          <a:prstGeom prst="rect">
            <a:avLst/>
          </a:prstGeom>
          <a:solidFill>
            <a:srgbClr val="ED9F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-491353" y="3910208"/>
            <a:ext cx="3407368" cy="2200664"/>
            <a:chOff x="2080874" y="3963534"/>
            <a:chExt cx="3407368" cy="2200664"/>
          </a:xfrm>
        </p:grpSpPr>
        <p:sp>
          <p:nvSpPr>
            <p:cNvPr id="37" name="文本框 36"/>
            <p:cNvSpPr txBox="1"/>
            <p:nvPr/>
          </p:nvSpPr>
          <p:spPr>
            <a:xfrm>
              <a:off x="2080874" y="5210091"/>
              <a:ext cx="3407368" cy="954107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rgbClr val="7E005F"/>
                  </a:solidFill>
                  <a:latin typeface="+mj-ea"/>
                  <a:ea typeface="+mj-ea"/>
                </a:rPr>
                <a:t>问题引入</a:t>
              </a:r>
              <a:endParaRPr lang="en-US" altLang="zh-CN" sz="2800" b="1" dirty="0">
                <a:solidFill>
                  <a:srgbClr val="7E005F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 sz="2800" b="1" dirty="0">
                  <a:solidFill>
                    <a:srgbClr val="7E005F"/>
                  </a:solidFill>
                  <a:latin typeface="+mj-ea"/>
                  <a:ea typeface="+mj-ea"/>
                </a:rPr>
                <a:t>（</a:t>
              </a:r>
              <a:r>
                <a:rPr lang="en-US" altLang="zh-CN" sz="2800" b="1" dirty="0">
                  <a:solidFill>
                    <a:srgbClr val="7E005F"/>
                  </a:solidFill>
                  <a:latin typeface="+mj-ea"/>
                  <a:ea typeface="+mj-ea"/>
                </a:rPr>
                <a:t>Problem</a:t>
              </a:r>
              <a:r>
                <a:rPr lang="zh-CN" altLang="en-US" sz="2800" b="1" dirty="0">
                  <a:solidFill>
                    <a:srgbClr val="7E005F"/>
                  </a:solidFill>
                  <a:latin typeface="+mj-ea"/>
                  <a:ea typeface="+mj-ea"/>
                </a:rPr>
                <a:t>）</a:t>
              </a:r>
            </a:p>
          </p:txBody>
        </p:sp>
        <p:sp>
          <p:nvSpPr>
            <p:cNvPr id="70" name="椭圆 69"/>
            <p:cNvSpPr/>
            <p:nvPr/>
          </p:nvSpPr>
          <p:spPr>
            <a:xfrm rot="21449694">
              <a:off x="3291496" y="4020712"/>
              <a:ext cx="997245" cy="997244"/>
            </a:xfrm>
            <a:prstGeom prst="ellipse">
              <a:avLst/>
            </a:prstGeom>
            <a:gradFill flip="none" rotWithShape="1">
              <a:gsLst>
                <a:gs pos="0">
                  <a:srgbClr val="2FA6C4"/>
                </a:gs>
                <a:gs pos="61000">
                  <a:srgbClr val="23508B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72" name="任意多边形: 形状 71"/>
            <p:cNvSpPr/>
            <p:nvPr/>
          </p:nvSpPr>
          <p:spPr>
            <a:xfrm rot="13560757">
              <a:off x="3681856" y="4188696"/>
              <a:ext cx="610216" cy="822359"/>
            </a:xfrm>
            <a:custGeom>
              <a:avLst/>
              <a:gdLst>
                <a:gd name="connsiteX0" fmla="*/ 2453652 w 3070786"/>
                <a:gd name="connsiteY0" fmla="*/ 4138352 h 4138352"/>
                <a:gd name="connsiteX1" fmla="*/ 2244099 w 3070786"/>
                <a:gd name="connsiteY1" fmla="*/ 4127770 h 4138352"/>
                <a:gd name="connsiteX2" fmla="*/ 0 w 3070786"/>
                <a:gd name="connsiteY2" fmla="*/ 1641000 h 4138352"/>
                <a:gd name="connsiteX3" fmla="*/ 570805 w 3070786"/>
                <a:gd name="connsiteY3" fmla="*/ 50976 h 4138352"/>
                <a:gd name="connsiteX4" fmla="*/ 617135 w 3070786"/>
                <a:gd name="connsiteY4" fmla="*/ 0 h 4138352"/>
                <a:gd name="connsiteX5" fmla="*/ 826688 w 3070786"/>
                <a:gd name="connsiteY5" fmla="*/ 10582 h 4138352"/>
                <a:gd name="connsiteX6" fmla="*/ 3070786 w 3070786"/>
                <a:gd name="connsiteY6" fmla="*/ 2497351 h 4138352"/>
                <a:gd name="connsiteX7" fmla="*/ 2499982 w 3070786"/>
                <a:gd name="connsiteY7" fmla="*/ 4087376 h 413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0786" h="4138352">
                  <a:moveTo>
                    <a:pt x="2453652" y="4138352"/>
                  </a:moveTo>
                  <a:lnTo>
                    <a:pt x="2244099" y="4127770"/>
                  </a:lnTo>
                  <a:cubicBezTo>
                    <a:pt x="983623" y="3999762"/>
                    <a:pt x="1" y="2935249"/>
                    <a:pt x="0" y="1641000"/>
                  </a:cubicBezTo>
                  <a:cubicBezTo>
                    <a:pt x="1" y="1037018"/>
                    <a:pt x="214212" y="483067"/>
                    <a:pt x="570805" y="50976"/>
                  </a:cubicBezTo>
                  <a:lnTo>
                    <a:pt x="617135" y="0"/>
                  </a:lnTo>
                  <a:lnTo>
                    <a:pt x="826688" y="10582"/>
                  </a:lnTo>
                  <a:cubicBezTo>
                    <a:pt x="2087164" y="138590"/>
                    <a:pt x="3070786" y="1203102"/>
                    <a:pt x="3070786" y="2497351"/>
                  </a:cubicBezTo>
                  <a:cubicBezTo>
                    <a:pt x="3070786" y="3101334"/>
                    <a:pt x="2856575" y="3655285"/>
                    <a:pt x="2499982" y="408737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030A0">
                    <a:alpha val="13000"/>
                  </a:srgbClr>
                </a:gs>
                <a:gs pos="100000">
                  <a:srgbClr val="67E4D7">
                    <a:alpha val="16000"/>
                  </a:srgbClr>
                </a:gs>
              </a:gsLst>
              <a:lin ang="8100000" scaled="1"/>
              <a:tileRect/>
            </a:gradFill>
            <a:ln>
              <a:solidFill>
                <a:schemeClr val="bg1">
                  <a:alpha val="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73" name="任意多边形: 形状 72"/>
            <p:cNvSpPr/>
            <p:nvPr/>
          </p:nvSpPr>
          <p:spPr>
            <a:xfrm rot="13595354">
              <a:off x="3416250" y="3994108"/>
              <a:ext cx="801582" cy="740434"/>
            </a:xfrm>
            <a:custGeom>
              <a:avLst/>
              <a:gdLst>
                <a:gd name="connsiteX0" fmla="*/ 3301657 w 4033795"/>
                <a:gd name="connsiteY0" fmla="*/ 2993942 h 3726080"/>
                <a:gd name="connsiteX1" fmla="*/ 1534120 w 4033795"/>
                <a:gd name="connsiteY1" fmla="*/ 3726080 h 3726080"/>
                <a:gd name="connsiteX2" fmla="*/ 136528 w 4033795"/>
                <a:gd name="connsiteY2" fmla="*/ 3299175 h 3726080"/>
                <a:gd name="connsiteX3" fmla="*/ 131588 w 4033795"/>
                <a:gd name="connsiteY3" fmla="*/ 3295480 h 3726080"/>
                <a:gd name="connsiteX4" fmla="*/ 112381 w 4033795"/>
                <a:gd name="connsiteY4" fmla="*/ 3243001 h 3726080"/>
                <a:gd name="connsiteX5" fmla="*/ 0 w 4033795"/>
                <a:gd name="connsiteY5" fmla="*/ 2499675 h 3726080"/>
                <a:gd name="connsiteX6" fmla="*/ 2499675 w 4033795"/>
                <a:gd name="connsiteY6" fmla="*/ 0 h 3726080"/>
                <a:gd name="connsiteX7" fmla="*/ 3897267 w 4033795"/>
                <a:gd name="connsiteY7" fmla="*/ 426905 h 3726080"/>
                <a:gd name="connsiteX8" fmla="*/ 3902207 w 4033795"/>
                <a:gd name="connsiteY8" fmla="*/ 430599 h 3726080"/>
                <a:gd name="connsiteX9" fmla="*/ 3921414 w 4033795"/>
                <a:gd name="connsiteY9" fmla="*/ 483078 h 3726080"/>
                <a:gd name="connsiteX10" fmla="*/ 4033795 w 4033795"/>
                <a:gd name="connsiteY10" fmla="*/ 1226405 h 3726080"/>
                <a:gd name="connsiteX11" fmla="*/ 3301657 w 4033795"/>
                <a:gd name="connsiteY11" fmla="*/ 2993942 h 372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95" h="3726080">
                  <a:moveTo>
                    <a:pt x="3301657" y="2993942"/>
                  </a:moveTo>
                  <a:cubicBezTo>
                    <a:pt x="2849305" y="3446294"/>
                    <a:pt x="2224386" y="3726080"/>
                    <a:pt x="1534120" y="3726080"/>
                  </a:cubicBezTo>
                  <a:cubicBezTo>
                    <a:pt x="1016421" y="3726080"/>
                    <a:pt x="535479" y="3568700"/>
                    <a:pt x="136528" y="3299175"/>
                  </a:cubicBezTo>
                  <a:lnTo>
                    <a:pt x="131588" y="3295480"/>
                  </a:lnTo>
                  <a:lnTo>
                    <a:pt x="112381" y="3243001"/>
                  </a:lnTo>
                  <a:cubicBezTo>
                    <a:pt x="39345" y="3008185"/>
                    <a:pt x="0" y="2758525"/>
                    <a:pt x="0" y="2499675"/>
                  </a:cubicBezTo>
                  <a:cubicBezTo>
                    <a:pt x="0" y="1119143"/>
                    <a:pt x="1119143" y="0"/>
                    <a:pt x="2499675" y="0"/>
                  </a:cubicBezTo>
                  <a:cubicBezTo>
                    <a:pt x="3017374" y="0"/>
                    <a:pt x="3498316" y="157380"/>
                    <a:pt x="3897267" y="426905"/>
                  </a:cubicBezTo>
                  <a:lnTo>
                    <a:pt x="3902207" y="430599"/>
                  </a:lnTo>
                  <a:lnTo>
                    <a:pt x="3921414" y="483078"/>
                  </a:lnTo>
                  <a:cubicBezTo>
                    <a:pt x="3994450" y="717895"/>
                    <a:pt x="4033795" y="967555"/>
                    <a:pt x="4033795" y="1226405"/>
                  </a:cubicBezTo>
                  <a:cubicBezTo>
                    <a:pt x="4033795" y="1916670"/>
                    <a:pt x="3754009" y="2541589"/>
                    <a:pt x="3301657" y="299394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5D061">
                    <a:alpha val="10000"/>
                  </a:srgbClr>
                </a:gs>
                <a:gs pos="100000">
                  <a:srgbClr val="7030A0">
                    <a:alpha val="10000"/>
                  </a:srgbClr>
                </a:gs>
              </a:gsLst>
              <a:lin ang="8100000" scaled="1"/>
              <a:tileRect/>
            </a:gradFill>
            <a:ln>
              <a:solidFill>
                <a:schemeClr val="bg1">
                  <a:alpha val="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74" name="任意多边形: 形状 73"/>
            <p:cNvSpPr/>
            <p:nvPr/>
          </p:nvSpPr>
          <p:spPr>
            <a:xfrm rot="13595354">
              <a:off x="3158058" y="4390412"/>
              <a:ext cx="853151" cy="516293"/>
            </a:xfrm>
            <a:custGeom>
              <a:avLst/>
              <a:gdLst>
                <a:gd name="connsiteX0" fmla="*/ 4128096 w 4293308"/>
                <a:gd name="connsiteY0" fmla="*/ 1866001 h 2598139"/>
                <a:gd name="connsiteX1" fmla="*/ 2360559 w 4293308"/>
                <a:gd name="connsiteY1" fmla="*/ 2598139 h 2598139"/>
                <a:gd name="connsiteX2" fmla="*/ 57321 w 4293308"/>
                <a:gd name="connsiteY2" fmla="*/ 1071450 h 2598139"/>
                <a:gd name="connsiteX3" fmla="*/ 0 w 4293308"/>
                <a:gd name="connsiteY3" fmla="*/ 914837 h 2598139"/>
                <a:gd name="connsiteX4" fmla="*/ 3878 w 4293308"/>
                <a:gd name="connsiteY4" fmla="*/ 909650 h 2598139"/>
                <a:gd name="connsiteX5" fmla="*/ 1932749 w 4293308"/>
                <a:gd name="connsiteY5" fmla="*/ 0 h 2598139"/>
                <a:gd name="connsiteX6" fmla="*/ 4235987 w 4293308"/>
                <a:gd name="connsiteY6" fmla="*/ 1526688 h 2598139"/>
                <a:gd name="connsiteX7" fmla="*/ 4293308 w 4293308"/>
                <a:gd name="connsiteY7" fmla="*/ 1683302 h 2598139"/>
                <a:gd name="connsiteX8" fmla="*/ 4289429 w 4293308"/>
                <a:gd name="connsiteY8" fmla="*/ 1688489 h 2598139"/>
                <a:gd name="connsiteX9" fmla="*/ 4128096 w 4293308"/>
                <a:gd name="connsiteY9" fmla="*/ 1866001 h 259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3308" h="2598139">
                  <a:moveTo>
                    <a:pt x="4128096" y="1866001"/>
                  </a:moveTo>
                  <a:cubicBezTo>
                    <a:pt x="3675744" y="2318353"/>
                    <a:pt x="3050825" y="2598139"/>
                    <a:pt x="2360559" y="2598139"/>
                  </a:cubicBezTo>
                  <a:cubicBezTo>
                    <a:pt x="1325160" y="2598139"/>
                    <a:pt x="436792" y="1968621"/>
                    <a:pt x="57321" y="1071450"/>
                  </a:cubicBezTo>
                  <a:lnTo>
                    <a:pt x="0" y="914837"/>
                  </a:lnTo>
                  <a:lnTo>
                    <a:pt x="3878" y="909650"/>
                  </a:lnTo>
                  <a:cubicBezTo>
                    <a:pt x="462356" y="354103"/>
                    <a:pt x="1156200" y="0"/>
                    <a:pt x="1932749" y="0"/>
                  </a:cubicBezTo>
                  <a:cubicBezTo>
                    <a:pt x="2968148" y="0"/>
                    <a:pt x="3856516" y="629518"/>
                    <a:pt x="4235987" y="1526688"/>
                  </a:cubicBezTo>
                  <a:lnTo>
                    <a:pt x="4293308" y="1683302"/>
                  </a:lnTo>
                  <a:lnTo>
                    <a:pt x="4289429" y="1688489"/>
                  </a:lnTo>
                  <a:cubicBezTo>
                    <a:pt x="4238488" y="1750217"/>
                    <a:pt x="4184640" y="1809457"/>
                    <a:pt x="4128096" y="186600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FA6C4">
                    <a:alpha val="13000"/>
                  </a:srgbClr>
                </a:gs>
                <a:gs pos="100000">
                  <a:srgbClr val="23508B">
                    <a:alpha val="13000"/>
                  </a:srgbClr>
                </a:gs>
              </a:gsLst>
              <a:lin ang="8100000" scaled="1"/>
              <a:tileRect/>
            </a:gradFill>
            <a:ln>
              <a:solidFill>
                <a:schemeClr val="bg1">
                  <a:alpha val="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64" name="椭圆 63"/>
            <p:cNvSpPr/>
            <p:nvPr/>
          </p:nvSpPr>
          <p:spPr>
            <a:xfrm rot="8004646">
              <a:off x="3266094" y="4009913"/>
              <a:ext cx="994483" cy="994484"/>
            </a:xfrm>
            <a:prstGeom prst="ellipse">
              <a:avLst/>
            </a:prstGeom>
            <a:solidFill>
              <a:srgbClr val="7E005F"/>
            </a:solidFill>
            <a:ln w="12700">
              <a:gradFill>
                <a:gsLst>
                  <a:gs pos="0">
                    <a:schemeClr val="bg1">
                      <a:alpha val="54000"/>
                    </a:schemeClr>
                  </a:gs>
                  <a:gs pos="100000">
                    <a:schemeClr val="bg1">
                      <a:alpha val="54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3468765" y="4142419"/>
              <a:ext cx="884831" cy="76835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sz="4400" dirty="0">
                  <a:solidFill>
                    <a:schemeClr val="bg1"/>
                  </a:solidFill>
                  <a:latin typeface="+mj-lt"/>
                </a:rPr>
                <a:t>1</a:t>
              </a:r>
              <a:endParaRPr lang="zh-CN" altLang="en-US" sz="4400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401845" y="3910208"/>
            <a:ext cx="4015193" cy="2200663"/>
            <a:chOff x="5803538" y="3992718"/>
            <a:chExt cx="4015193" cy="2200663"/>
          </a:xfrm>
        </p:grpSpPr>
        <p:sp>
          <p:nvSpPr>
            <p:cNvPr id="44" name="文本框 43"/>
            <p:cNvSpPr txBox="1"/>
            <p:nvPr/>
          </p:nvSpPr>
          <p:spPr>
            <a:xfrm>
              <a:off x="5803538" y="5239274"/>
              <a:ext cx="4015193" cy="954107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rgbClr val="7E005F"/>
                  </a:solidFill>
                  <a:latin typeface="+mj-ea"/>
                  <a:ea typeface="+mj-ea"/>
                </a:rPr>
                <a:t>寻找方法</a:t>
              </a:r>
              <a:endParaRPr lang="en-US" altLang="zh-CN" sz="2800" b="1" dirty="0">
                <a:solidFill>
                  <a:srgbClr val="7E005F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 sz="2800" b="1" dirty="0">
                  <a:solidFill>
                    <a:srgbClr val="7E005F"/>
                  </a:solidFill>
                  <a:latin typeface="+mj-ea"/>
                  <a:ea typeface="+mj-ea"/>
                </a:rPr>
                <a:t>（</a:t>
              </a:r>
              <a:r>
                <a:rPr lang="en-US" altLang="zh-CN" sz="2800" b="1" dirty="0">
                  <a:solidFill>
                    <a:srgbClr val="7E005F"/>
                  </a:solidFill>
                  <a:latin typeface="+mj-ea"/>
                  <a:ea typeface="+mj-ea"/>
                </a:rPr>
                <a:t>Method</a:t>
              </a:r>
              <a:r>
                <a:rPr lang="zh-CN" altLang="en-US" sz="2800" b="1" dirty="0">
                  <a:solidFill>
                    <a:srgbClr val="7E005F"/>
                  </a:solidFill>
                  <a:latin typeface="+mj-ea"/>
                  <a:ea typeface="+mj-ea"/>
                </a:rPr>
                <a:t>）</a:t>
              </a:r>
            </a:p>
          </p:txBody>
        </p:sp>
        <p:sp>
          <p:nvSpPr>
            <p:cNvPr id="78" name="椭圆 77"/>
            <p:cNvSpPr/>
            <p:nvPr/>
          </p:nvSpPr>
          <p:spPr>
            <a:xfrm rot="21449694">
              <a:off x="7306839" y="4049896"/>
              <a:ext cx="997245" cy="997244"/>
            </a:xfrm>
            <a:prstGeom prst="ellipse">
              <a:avLst/>
            </a:prstGeom>
            <a:gradFill flip="none" rotWithShape="1">
              <a:gsLst>
                <a:gs pos="0">
                  <a:srgbClr val="2FA6C4"/>
                </a:gs>
                <a:gs pos="61000">
                  <a:srgbClr val="23508B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81" name="任意多边形: 形状 80"/>
            <p:cNvSpPr/>
            <p:nvPr/>
          </p:nvSpPr>
          <p:spPr>
            <a:xfrm rot="13560757">
              <a:off x="7697199" y="4217880"/>
              <a:ext cx="610216" cy="822359"/>
            </a:xfrm>
            <a:custGeom>
              <a:avLst/>
              <a:gdLst>
                <a:gd name="connsiteX0" fmla="*/ 2453652 w 3070786"/>
                <a:gd name="connsiteY0" fmla="*/ 4138352 h 4138352"/>
                <a:gd name="connsiteX1" fmla="*/ 2244099 w 3070786"/>
                <a:gd name="connsiteY1" fmla="*/ 4127770 h 4138352"/>
                <a:gd name="connsiteX2" fmla="*/ 0 w 3070786"/>
                <a:gd name="connsiteY2" fmla="*/ 1641000 h 4138352"/>
                <a:gd name="connsiteX3" fmla="*/ 570805 w 3070786"/>
                <a:gd name="connsiteY3" fmla="*/ 50976 h 4138352"/>
                <a:gd name="connsiteX4" fmla="*/ 617135 w 3070786"/>
                <a:gd name="connsiteY4" fmla="*/ 0 h 4138352"/>
                <a:gd name="connsiteX5" fmla="*/ 826688 w 3070786"/>
                <a:gd name="connsiteY5" fmla="*/ 10582 h 4138352"/>
                <a:gd name="connsiteX6" fmla="*/ 3070786 w 3070786"/>
                <a:gd name="connsiteY6" fmla="*/ 2497351 h 4138352"/>
                <a:gd name="connsiteX7" fmla="*/ 2499982 w 3070786"/>
                <a:gd name="connsiteY7" fmla="*/ 4087376 h 413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0786" h="4138352">
                  <a:moveTo>
                    <a:pt x="2453652" y="4138352"/>
                  </a:moveTo>
                  <a:lnTo>
                    <a:pt x="2244099" y="4127770"/>
                  </a:lnTo>
                  <a:cubicBezTo>
                    <a:pt x="983623" y="3999762"/>
                    <a:pt x="1" y="2935249"/>
                    <a:pt x="0" y="1641000"/>
                  </a:cubicBezTo>
                  <a:cubicBezTo>
                    <a:pt x="1" y="1037018"/>
                    <a:pt x="214212" y="483067"/>
                    <a:pt x="570805" y="50976"/>
                  </a:cubicBezTo>
                  <a:lnTo>
                    <a:pt x="617135" y="0"/>
                  </a:lnTo>
                  <a:lnTo>
                    <a:pt x="826688" y="10582"/>
                  </a:lnTo>
                  <a:cubicBezTo>
                    <a:pt x="2087164" y="138590"/>
                    <a:pt x="3070786" y="1203102"/>
                    <a:pt x="3070786" y="2497351"/>
                  </a:cubicBezTo>
                  <a:cubicBezTo>
                    <a:pt x="3070786" y="3101334"/>
                    <a:pt x="2856575" y="3655285"/>
                    <a:pt x="2499982" y="408737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030A0">
                    <a:alpha val="13000"/>
                  </a:srgbClr>
                </a:gs>
                <a:gs pos="100000">
                  <a:srgbClr val="67E4D7">
                    <a:alpha val="16000"/>
                  </a:srgbClr>
                </a:gs>
              </a:gsLst>
              <a:lin ang="8100000" scaled="1"/>
              <a:tileRect/>
            </a:gradFill>
            <a:ln>
              <a:solidFill>
                <a:schemeClr val="bg1">
                  <a:alpha val="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82" name="任意多边形: 形状 81"/>
            <p:cNvSpPr/>
            <p:nvPr/>
          </p:nvSpPr>
          <p:spPr>
            <a:xfrm rot="13595354">
              <a:off x="7431593" y="4023292"/>
              <a:ext cx="801582" cy="740434"/>
            </a:xfrm>
            <a:custGeom>
              <a:avLst/>
              <a:gdLst>
                <a:gd name="connsiteX0" fmla="*/ 3301657 w 4033795"/>
                <a:gd name="connsiteY0" fmla="*/ 2993942 h 3726080"/>
                <a:gd name="connsiteX1" fmla="*/ 1534120 w 4033795"/>
                <a:gd name="connsiteY1" fmla="*/ 3726080 h 3726080"/>
                <a:gd name="connsiteX2" fmla="*/ 136528 w 4033795"/>
                <a:gd name="connsiteY2" fmla="*/ 3299175 h 3726080"/>
                <a:gd name="connsiteX3" fmla="*/ 131588 w 4033795"/>
                <a:gd name="connsiteY3" fmla="*/ 3295480 h 3726080"/>
                <a:gd name="connsiteX4" fmla="*/ 112381 w 4033795"/>
                <a:gd name="connsiteY4" fmla="*/ 3243001 h 3726080"/>
                <a:gd name="connsiteX5" fmla="*/ 0 w 4033795"/>
                <a:gd name="connsiteY5" fmla="*/ 2499675 h 3726080"/>
                <a:gd name="connsiteX6" fmla="*/ 2499675 w 4033795"/>
                <a:gd name="connsiteY6" fmla="*/ 0 h 3726080"/>
                <a:gd name="connsiteX7" fmla="*/ 3897267 w 4033795"/>
                <a:gd name="connsiteY7" fmla="*/ 426905 h 3726080"/>
                <a:gd name="connsiteX8" fmla="*/ 3902207 w 4033795"/>
                <a:gd name="connsiteY8" fmla="*/ 430599 h 3726080"/>
                <a:gd name="connsiteX9" fmla="*/ 3921414 w 4033795"/>
                <a:gd name="connsiteY9" fmla="*/ 483078 h 3726080"/>
                <a:gd name="connsiteX10" fmla="*/ 4033795 w 4033795"/>
                <a:gd name="connsiteY10" fmla="*/ 1226405 h 3726080"/>
                <a:gd name="connsiteX11" fmla="*/ 3301657 w 4033795"/>
                <a:gd name="connsiteY11" fmla="*/ 2993942 h 372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95" h="3726080">
                  <a:moveTo>
                    <a:pt x="3301657" y="2993942"/>
                  </a:moveTo>
                  <a:cubicBezTo>
                    <a:pt x="2849305" y="3446294"/>
                    <a:pt x="2224386" y="3726080"/>
                    <a:pt x="1534120" y="3726080"/>
                  </a:cubicBezTo>
                  <a:cubicBezTo>
                    <a:pt x="1016421" y="3726080"/>
                    <a:pt x="535479" y="3568700"/>
                    <a:pt x="136528" y="3299175"/>
                  </a:cubicBezTo>
                  <a:lnTo>
                    <a:pt x="131588" y="3295480"/>
                  </a:lnTo>
                  <a:lnTo>
                    <a:pt x="112381" y="3243001"/>
                  </a:lnTo>
                  <a:cubicBezTo>
                    <a:pt x="39345" y="3008185"/>
                    <a:pt x="0" y="2758525"/>
                    <a:pt x="0" y="2499675"/>
                  </a:cubicBezTo>
                  <a:cubicBezTo>
                    <a:pt x="0" y="1119143"/>
                    <a:pt x="1119143" y="0"/>
                    <a:pt x="2499675" y="0"/>
                  </a:cubicBezTo>
                  <a:cubicBezTo>
                    <a:pt x="3017374" y="0"/>
                    <a:pt x="3498316" y="157380"/>
                    <a:pt x="3897267" y="426905"/>
                  </a:cubicBezTo>
                  <a:lnTo>
                    <a:pt x="3902207" y="430599"/>
                  </a:lnTo>
                  <a:lnTo>
                    <a:pt x="3921414" y="483078"/>
                  </a:lnTo>
                  <a:cubicBezTo>
                    <a:pt x="3994450" y="717895"/>
                    <a:pt x="4033795" y="967555"/>
                    <a:pt x="4033795" y="1226405"/>
                  </a:cubicBezTo>
                  <a:cubicBezTo>
                    <a:pt x="4033795" y="1916670"/>
                    <a:pt x="3754009" y="2541589"/>
                    <a:pt x="3301657" y="299394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5D061">
                    <a:alpha val="10000"/>
                  </a:srgbClr>
                </a:gs>
                <a:gs pos="100000">
                  <a:srgbClr val="7030A0">
                    <a:alpha val="10000"/>
                  </a:srgbClr>
                </a:gs>
              </a:gsLst>
              <a:lin ang="8100000" scaled="1"/>
              <a:tileRect/>
            </a:gradFill>
            <a:ln>
              <a:solidFill>
                <a:schemeClr val="bg1">
                  <a:alpha val="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83" name="任意多边形: 形状 82"/>
            <p:cNvSpPr/>
            <p:nvPr/>
          </p:nvSpPr>
          <p:spPr>
            <a:xfrm rot="13595354">
              <a:off x="7173401" y="4419596"/>
              <a:ext cx="853151" cy="516293"/>
            </a:xfrm>
            <a:custGeom>
              <a:avLst/>
              <a:gdLst>
                <a:gd name="connsiteX0" fmla="*/ 4128096 w 4293308"/>
                <a:gd name="connsiteY0" fmla="*/ 1866001 h 2598139"/>
                <a:gd name="connsiteX1" fmla="*/ 2360559 w 4293308"/>
                <a:gd name="connsiteY1" fmla="*/ 2598139 h 2598139"/>
                <a:gd name="connsiteX2" fmla="*/ 57321 w 4293308"/>
                <a:gd name="connsiteY2" fmla="*/ 1071450 h 2598139"/>
                <a:gd name="connsiteX3" fmla="*/ 0 w 4293308"/>
                <a:gd name="connsiteY3" fmla="*/ 914837 h 2598139"/>
                <a:gd name="connsiteX4" fmla="*/ 3878 w 4293308"/>
                <a:gd name="connsiteY4" fmla="*/ 909650 h 2598139"/>
                <a:gd name="connsiteX5" fmla="*/ 1932749 w 4293308"/>
                <a:gd name="connsiteY5" fmla="*/ 0 h 2598139"/>
                <a:gd name="connsiteX6" fmla="*/ 4235987 w 4293308"/>
                <a:gd name="connsiteY6" fmla="*/ 1526688 h 2598139"/>
                <a:gd name="connsiteX7" fmla="*/ 4293308 w 4293308"/>
                <a:gd name="connsiteY7" fmla="*/ 1683302 h 2598139"/>
                <a:gd name="connsiteX8" fmla="*/ 4289429 w 4293308"/>
                <a:gd name="connsiteY8" fmla="*/ 1688489 h 2598139"/>
                <a:gd name="connsiteX9" fmla="*/ 4128096 w 4293308"/>
                <a:gd name="connsiteY9" fmla="*/ 1866001 h 259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3308" h="2598139">
                  <a:moveTo>
                    <a:pt x="4128096" y="1866001"/>
                  </a:moveTo>
                  <a:cubicBezTo>
                    <a:pt x="3675744" y="2318353"/>
                    <a:pt x="3050825" y="2598139"/>
                    <a:pt x="2360559" y="2598139"/>
                  </a:cubicBezTo>
                  <a:cubicBezTo>
                    <a:pt x="1325160" y="2598139"/>
                    <a:pt x="436792" y="1968621"/>
                    <a:pt x="57321" y="1071450"/>
                  </a:cubicBezTo>
                  <a:lnTo>
                    <a:pt x="0" y="914837"/>
                  </a:lnTo>
                  <a:lnTo>
                    <a:pt x="3878" y="909650"/>
                  </a:lnTo>
                  <a:cubicBezTo>
                    <a:pt x="462356" y="354103"/>
                    <a:pt x="1156200" y="0"/>
                    <a:pt x="1932749" y="0"/>
                  </a:cubicBezTo>
                  <a:cubicBezTo>
                    <a:pt x="2968148" y="0"/>
                    <a:pt x="3856516" y="629518"/>
                    <a:pt x="4235987" y="1526688"/>
                  </a:cubicBezTo>
                  <a:lnTo>
                    <a:pt x="4293308" y="1683302"/>
                  </a:lnTo>
                  <a:lnTo>
                    <a:pt x="4289429" y="1688489"/>
                  </a:lnTo>
                  <a:cubicBezTo>
                    <a:pt x="4238488" y="1750217"/>
                    <a:pt x="4184640" y="1809457"/>
                    <a:pt x="4128096" y="186600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FA6C4">
                    <a:alpha val="13000"/>
                  </a:srgbClr>
                </a:gs>
                <a:gs pos="100000">
                  <a:srgbClr val="23508B">
                    <a:alpha val="13000"/>
                  </a:srgbClr>
                </a:gs>
              </a:gsLst>
              <a:lin ang="8100000" scaled="1"/>
              <a:tileRect/>
            </a:gradFill>
            <a:ln>
              <a:solidFill>
                <a:schemeClr val="bg1">
                  <a:alpha val="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80" name="椭圆 79"/>
            <p:cNvSpPr/>
            <p:nvPr/>
          </p:nvSpPr>
          <p:spPr>
            <a:xfrm rot="8004646">
              <a:off x="7281437" y="4039097"/>
              <a:ext cx="994483" cy="994484"/>
            </a:xfrm>
            <a:prstGeom prst="ellipse">
              <a:avLst/>
            </a:prstGeom>
            <a:solidFill>
              <a:srgbClr val="7E005F"/>
            </a:solidFill>
            <a:ln w="12700">
              <a:gradFill>
                <a:gsLst>
                  <a:gs pos="0">
                    <a:schemeClr val="bg1">
                      <a:alpha val="54000"/>
                    </a:schemeClr>
                  </a:gs>
                  <a:gs pos="100000">
                    <a:schemeClr val="bg1">
                      <a:alpha val="54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7484108" y="4171603"/>
              <a:ext cx="884831" cy="76835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sz="4400" dirty="0">
                  <a:solidFill>
                    <a:schemeClr val="bg1"/>
                  </a:solidFill>
                  <a:latin typeface="+mj-lt"/>
                </a:rPr>
                <a:t>2</a:t>
              </a:r>
              <a:endParaRPr lang="zh-CN" altLang="en-US" sz="4400" dirty="0">
                <a:solidFill>
                  <a:schemeClr val="bg1"/>
                </a:solidFill>
                <a:latin typeface="+mj-lt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28999"/>
            <a:ext cx="12192000" cy="180645"/>
          </a:xfrm>
          <a:prstGeom prst="rect">
            <a:avLst/>
          </a:prstGeom>
        </p:spPr>
      </p:pic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3B030F3-EF26-4579-AFE9-30BBC15606BC}" type="slidenum">
              <a:rPr lang="zh-CN" altLang="en-US" smtClean="0"/>
              <a:t>4</a:t>
            </a:fld>
            <a:endParaRPr lang="zh-CN" altLang="en-US"/>
          </a:p>
        </p:txBody>
      </p:sp>
      <p:grpSp>
        <p:nvGrpSpPr>
          <p:cNvPr id="41" name="组合 40"/>
          <p:cNvGrpSpPr/>
          <p:nvPr/>
        </p:nvGrpSpPr>
        <p:grpSpPr>
          <a:xfrm>
            <a:off x="3902868" y="3910208"/>
            <a:ext cx="4015193" cy="2215177"/>
            <a:chOff x="5832566" y="3992718"/>
            <a:chExt cx="4015193" cy="2215177"/>
          </a:xfrm>
        </p:grpSpPr>
        <p:sp>
          <p:nvSpPr>
            <p:cNvPr id="42" name="文本框 41"/>
            <p:cNvSpPr txBox="1"/>
            <p:nvPr/>
          </p:nvSpPr>
          <p:spPr>
            <a:xfrm>
              <a:off x="5832566" y="5253788"/>
              <a:ext cx="4015193" cy="954107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rgbClr val="7E005F"/>
                  </a:solidFill>
                  <a:latin typeface="+mj-ea"/>
                  <a:ea typeface="+mj-ea"/>
                </a:rPr>
                <a:t>科学分析</a:t>
              </a:r>
              <a:endParaRPr lang="en-US" altLang="zh-CN" sz="2800" b="1" dirty="0">
                <a:solidFill>
                  <a:srgbClr val="7E005F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 sz="2800" b="1" dirty="0">
                  <a:solidFill>
                    <a:srgbClr val="7E005F"/>
                  </a:solidFill>
                  <a:latin typeface="+mj-ea"/>
                  <a:ea typeface="+mj-ea"/>
                </a:rPr>
                <a:t>（</a:t>
              </a:r>
              <a:r>
                <a:rPr lang="en-US" altLang="zh-CN" sz="2800" b="1" dirty="0">
                  <a:solidFill>
                    <a:srgbClr val="7E005F"/>
                  </a:solidFill>
                  <a:latin typeface="+mj-ea"/>
                  <a:ea typeface="+mj-ea"/>
                </a:rPr>
                <a:t>Analysis</a:t>
              </a:r>
              <a:r>
                <a:rPr lang="zh-CN" altLang="en-US" sz="2800" b="1" dirty="0">
                  <a:solidFill>
                    <a:srgbClr val="7E005F"/>
                  </a:solidFill>
                  <a:latin typeface="+mj-ea"/>
                  <a:ea typeface="+mj-ea"/>
                </a:rPr>
                <a:t>）</a:t>
              </a:r>
            </a:p>
          </p:txBody>
        </p:sp>
        <p:sp>
          <p:nvSpPr>
            <p:cNvPr id="43" name="椭圆 42"/>
            <p:cNvSpPr/>
            <p:nvPr/>
          </p:nvSpPr>
          <p:spPr>
            <a:xfrm rot="21449694">
              <a:off x="7306839" y="4049896"/>
              <a:ext cx="997245" cy="997244"/>
            </a:xfrm>
            <a:prstGeom prst="ellipse">
              <a:avLst/>
            </a:prstGeom>
            <a:gradFill flip="none" rotWithShape="1">
              <a:gsLst>
                <a:gs pos="0">
                  <a:srgbClr val="2FA6C4"/>
                </a:gs>
                <a:gs pos="61000">
                  <a:srgbClr val="23508B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46" name="任意多边形: 形状 45"/>
            <p:cNvSpPr/>
            <p:nvPr/>
          </p:nvSpPr>
          <p:spPr>
            <a:xfrm rot="13560757">
              <a:off x="7697199" y="4217880"/>
              <a:ext cx="610216" cy="822359"/>
            </a:xfrm>
            <a:custGeom>
              <a:avLst/>
              <a:gdLst>
                <a:gd name="connsiteX0" fmla="*/ 2453652 w 3070786"/>
                <a:gd name="connsiteY0" fmla="*/ 4138352 h 4138352"/>
                <a:gd name="connsiteX1" fmla="*/ 2244099 w 3070786"/>
                <a:gd name="connsiteY1" fmla="*/ 4127770 h 4138352"/>
                <a:gd name="connsiteX2" fmla="*/ 0 w 3070786"/>
                <a:gd name="connsiteY2" fmla="*/ 1641000 h 4138352"/>
                <a:gd name="connsiteX3" fmla="*/ 570805 w 3070786"/>
                <a:gd name="connsiteY3" fmla="*/ 50976 h 4138352"/>
                <a:gd name="connsiteX4" fmla="*/ 617135 w 3070786"/>
                <a:gd name="connsiteY4" fmla="*/ 0 h 4138352"/>
                <a:gd name="connsiteX5" fmla="*/ 826688 w 3070786"/>
                <a:gd name="connsiteY5" fmla="*/ 10582 h 4138352"/>
                <a:gd name="connsiteX6" fmla="*/ 3070786 w 3070786"/>
                <a:gd name="connsiteY6" fmla="*/ 2497351 h 4138352"/>
                <a:gd name="connsiteX7" fmla="*/ 2499982 w 3070786"/>
                <a:gd name="connsiteY7" fmla="*/ 4087376 h 413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0786" h="4138352">
                  <a:moveTo>
                    <a:pt x="2453652" y="4138352"/>
                  </a:moveTo>
                  <a:lnTo>
                    <a:pt x="2244099" y="4127770"/>
                  </a:lnTo>
                  <a:cubicBezTo>
                    <a:pt x="983623" y="3999762"/>
                    <a:pt x="1" y="2935249"/>
                    <a:pt x="0" y="1641000"/>
                  </a:cubicBezTo>
                  <a:cubicBezTo>
                    <a:pt x="1" y="1037018"/>
                    <a:pt x="214212" y="483067"/>
                    <a:pt x="570805" y="50976"/>
                  </a:cubicBezTo>
                  <a:lnTo>
                    <a:pt x="617135" y="0"/>
                  </a:lnTo>
                  <a:lnTo>
                    <a:pt x="826688" y="10582"/>
                  </a:lnTo>
                  <a:cubicBezTo>
                    <a:pt x="2087164" y="138590"/>
                    <a:pt x="3070786" y="1203102"/>
                    <a:pt x="3070786" y="2497351"/>
                  </a:cubicBezTo>
                  <a:cubicBezTo>
                    <a:pt x="3070786" y="3101334"/>
                    <a:pt x="2856575" y="3655285"/>
                    <a:pt x="2499982" y="408737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030A0">
                    <a:alpha val="13000"/>
                  </a:srgbClr>
                </a:gs>
                <a:gs pos="100000">
                  <a:srgbClr val="67E4D7">
                    <a:alpha val="16000"/>
                  </a:srgbClr>
                </a:gs>
              </a:gsLst>
              <a:lin ang="8100000" scaled="1"/>
              <a:tileRect/>
            </a:gradFill>
            <a:ln>
              <a:solidFill>
                <a:schemeClr val="bg1">
                  <a:alpha val="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47" name="任意多边形: 形状 46"/>
            <p:cNvSpPr/>
            <p:nvPr/>
          </p:nvSpPr>
          <p:spPr>
            <a:xfrm rot="13595354">
              <a:off x="7431593" y="4023292"/>
              <a:ext cx="801582" cy="740434"/>
            </a:xfrm>
            <a:custGeom>
              <a:avLst/>
              <a:gdLst>
                <a:gd name="connsiteX0" fmla="*/ 3301657 w 4033795"/>
                <a:gd name="connsiteY0" fmla="*/ 2993942 h 3726080"/>
                <a:gd name="connsiteX1" fmla="*/ 1534120 w 4033795"/>
                <a:gd name="connsiteY1" fmla="*/ 3726080 h 3726080"/>
                <a:gd name="connsiteX2" fmla="*/ 136528 w 4033795"/>
                <a:gd name="connsiteY2" fmla="*/ 3299175 h 3726080"/>
                <a:gd name="connsiteX3" fmla="*/ 131588 w 4033795"/>
                <a:gd name="connsiteY3" fmla="*/ 3295480 h 3726080"/>
                <a:gd name="connsiteX4" fmla="*/ 112381 w 4033795"/>
                <a:gd name="connsiteY4" fmla="*/ 3243001 h 3726080"/>
                <a:gd name="connsiteX5" fmla="*/ 0 w 4033795"/>
                <a:gd name="connsiteY5" fmla="*/ 2499675 h 3726080"/>
                <a:gd name="connsiteX6" fmla="*/ 2499675 w 4033795"/>
                <a:gd name="connsiteY6" fmla="*/ 0 h 3726080"/>
                <a:gd name="connsiteX7" fmla="*/ 3897267 w 4033795"/>
                <a:gd name="connsiteY7" fmla="*/ 426905 h 3726080"/>
                <a:gd name="connsiteX8" fmla="*/ 3902207 w 4033795"/>
                <a:gd name="connsiteY8" fmla="*/ 430599 h 3726080"/>
                <a:gd name="connsiteX9" fmla="*/ 3921414 w 4033795"/>
                <a:gd name="connsiteY9" fmla="*/ 483078 h 3726080"/>
                <a:gd name="connsiteX10" fmla="*/ 4033795 w 4033795"/>
                <a:gd name="connsiteY10" fmla="*/ 1226405 h 3726080"/>
                <a:gd name="connsiteX11" fmla="*/ 3301657 w 4033795"/>
                <a:gd name="connsiteY11" fmla="*/ 2993942 h 372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95" h="3726080">
                  <a:moveTo>
                    <a:pt x="3301657" y="2993942"/>
                  </a:moveTo>
                  <a:cubicBezTo>
                    <a:pt x="2849305" y="3446294"/>
                    <a:pt x="2224386" y="3726080"/>
                    <a:pt x="1534120" y="3726080"/>
                  </a:cubicBezTo>
                  <a:cubicBezTo>
                    <a:pt x="1016421" y="3726080"/>
                    <a:pt x="535479" y="3568700"/>
                    <a:pt x="136528" y="3299175"/>
                  </a:cubicBezTo>
                  <a:lnTo>
                    <a:pt x="131588" y="3295480"/>
                  </a:lnTo>
                  <a:lnTo>
                    <a:pt x="112381" y="3243001"/>
                  </a:lnTo>
                  <a:cubicBezTo>
                    <a:pt x="39345" y="3008185"/>
                    <a:pt x="0" y="2758525"/>
                    <a:pt x="0" y="2499675"/>
                  </a:cubicBezTo>
                  <a:cubicBezTo>
                    <a:pt x="0" y="1119143"/>
                    <a:pt x="1119143" y="0"/>
                    <a:pt x="2499675" y="0"/>
                  </a:cubicBezTo>
                  <a:cubicBezTo>
                    <a:pt x="3017374" y="0"/>
                    <a:pt x="3498316" y="157380"/>
                    <a:pt x="3897267" y="426905"/>
                  </a:cubicBezTo>
                  <a:lnTo>
                    <a:pt x="3902207" y="430599"/>
                  </a:lnTo>
                  <a:lnTo>
                    <a:pt x="3921414" y="483078"/>
                  </a:lnTo>
                  <a:cubicBezTo>
                    <a:pt x="3994450" y="717895"/>
                    <a:pt x="4033795" y="967555"/>
                    <a:pt x="4033795" y="1226405"/>
                  </a:cubicBezTo>
                  <a:cubicBezTo>
                    <a:pt x="4033795" y="1916670"/>
                    <a:pt x="3754009" y="2541589"/>
                    <a:pt x="3301657" y="299394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5D061">
                    <a:alpha val="10000"/>
                  </a:srgbClr>
                </a:gs>
                <a:gs pos="100000">
                  <a:srgbClr val="7030A0">
                    <a:alpha val="10000"/>
                  </a:srgbClr>
                </a:gs>
              </a:gsLst>
              <a:lin ang="8100000" scaled="1"/>
              <a:tileRect/>
            </a:gradFill>
            <a:ln>
              <a:solidFill>
                <a:schemeClr val="bg1">
                  <a:alpha val="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48" name="任意多边形: 形状 47"/>
            <p:cNvSpPr/>
            <p:nvPr/>
          </p:nvSpPr>
          <p:spPr>
            <a:xfrm rot="13595354">
              <a:off x="7173401" y="4419596"/>
              <a:ext cx="853151" cy="516293"/>
            </a:xfrm>
            <a:custGeom>
              <a:avLst/>
              <a:gdLst>
                <a:gd name="connsiteX0" fmla="*/ 4128096 w 4293308"/>
                <a:gd name="connsiteY0" fmla="*/ 1866001 h 2598139"/>
                <a:gd name="connsiteX1" fmla="*/ 2360559 w 4293308"/>
                <a:gd name="connsiteY1" fmla="*/ 2598139 h 2598139"/>
                <a:gd name="connsiteX2" fmla="*/ 57321 w 4293308"/>
                <a:gd name="connsiteY2" fmla="*/ 1071450 h 2598139"/>
                <a:gd name="connsiteX3" fmla="*/ 0 w 4293308"/>
                <a:gd name="connsiteY3" fmla="*/ 914837 h 2598139"/>
                <a:gd name="connsiteX4" fmla="*/ 3878 w 4293308"/>
                <a:gd name="connsiteY4" fmla="*/ 909650 h 2598139"/>
                <a:gd name="connsiteX5" fmla="*/ 1932749 w 4293308"/>
                <a:gd name="connsiteY5" fmla="*/ 0 h 2598139"/>
                <a:gd name="connsiteX6" fmla="*/ 4235987 w 4293308"/>
                <a:gd name="connsiteY6" fmla="*/ 1526688 h 2598139"/>
                <a:gd name="connsiteX7" fmla="*/ 4293308 w 4293308"/>
                <a:gd name="connsiteY7" fmla="*/ 1683302 h 2598139"/>
                <a:gd name="connsiteX8" fmla="*/ 4289429 w 4293308"/>
                <a:gd name="connsiteY8" fmla="*/ 1688489 h 2598139"/>
                <a:gd name="connsiteX9" fmla="*/ 4128096 w 4293308"/>
                <a:gd name="connsiteY9" fmla="*/ 1866001 h 259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3308" h="2598139">
                  <a:moveTo>
                    <a:pt x="4128096" y="1866001"/>
                  </a:moveTo>
                  <a:cubicBezTo>
                    <a:pt x="3675744" y="2318353"/>
                    <a:pt x="3050825" y="2598139"/>
                    <a:pt x="2360559" y="2598139"/>
                  </a:cubicBezTo>
                  <a:cubicBezTo>
                    <a:pt x="1325160" y="2598139"/>
                    <a:pt x="436792" y="1968621"/>
                    <a:pt x="57321" y="1071450"/>
                  </a:cubicBezTo>
                  <a:lnTo>
                    <a:pt x="0" y="914837"/>
                  </a:lnTo>
                  <a:lnTo>
                    <a:pt x="3878" y="909650"/>
                  </a:lnTo>
                  <a:cubicBezTo>
                    <a:pt x="462356" y="354103"/>
                    <a:pt x="1156200" y="0"/>
                    <a:pt x="1932749" y="0"/>
                  </a:cubicBezTo>
                  <a:cubicBezTo>
                    <a:pt x="2968148" y="0"/>
                    <a:pt x="3856516" y="629518"/>
                    <a:pt x="4235987" y="1526688"/>
                  </a:cubicBezTo>
                  <a:lnTo>
                    <a:pt x="4293308" y="1683302"/>
                  </a:lnTo>
                  <a:lnTo>
                    <a:pt x="4289429" y="1688489"/>
                  </a:lnTo>
                  <a:cubicBezTo>
                    <a:pt x="4238488" y="1750217"/>
                    <a:pt x="4184640" y="1809457"/>
                    <a:pt x="4128096" y="186600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FA6C4">
                    <a:alpha val="13000"/>
                  </a:srgbClr>
                </a:gs>
                <a:gs pos="100000">
                  <a:srgbClr val="23508B">
                    <a:alpha val="13000"/>
                  </a:srgbClr>
                </a:gs>
              </a:gsLst>
              <a:lin ang="8100000" scaled="1"/>
              <a:tileRect/>
            </a:gradFill>
            <a:ln>
              <a:solidFill>
                <a:schemeClr val="bg1">
                  <a:alpha val="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 rot="8004646">
              <a:off x="7281437" y="4039097"/>
              <a:ext cx="994483" cy="994484"/>
            </a:xfrm>
            <a:prstGeom prst="ellipse">
              <a:avLst/>
            </a:prstGeom>
            <a:solidFill>
              <a:srgbClr val="7E005F"/>
            </a:solidFill>
            <a:ln w="12700">
              <a:gradFill>
                <a:gsLst>
                  <a:gs pos="0">
                    <a:schemeClr val="bg1">
                      <a:alpha val="54000"/>
                    </a:schemeClr>
                  </a:gs>
                  <a:gs pos="100000">
                    <a:schemeClr val="bg1">
                      <a:alpha val="54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7484108" y="4171603"/>
              <a:ext cx="884831" cy="76835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sz="4400" dirty="0">
                  <a:solidFill>
                    <a:schemeClr val="bg1"/>
                  </a:solidFill>
                  <a:latin typeface="+mj-lt"/>
                </a:rPr>
                <a:t>3</a:t>
              </a:r>
              <a:endParaRPr lang="zh-CN" altLang="en-US" sz="4400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98CD09E3-E055-46D9-9B91-B4EC9B60FDCC}"/>
              </a:ext>
            </a:extLst>
          </p:cNvPr>
          <p:cNvGrpSpPr/>
          <p:nvPr/>
        </p:nvGrpSpPr>
        <p:grpSpPr>
          <a:xfrm>
            <a:off x="6403891" y="3910208"/>
            <a:ext cx="4015193" cy="2200663"/>
            <a:chOff x="5803538" y="3992718"/>
            <a:chExt cx="4015193" cy="2200663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ADEB5626-98B2-4FBF-B83D-26313099BC3B}"/>
                </a:ext>
              </a:extLst>
            </p:cNvPr>
            <p:cNvSpPr txBox="1"/>
            <p:nvPr/>
          </p:nvSpPr>
          <p:spPr>
            <a:xfrm>
              <a:off x="5803538" y="5239274"/>
              <a:ext cx="4015193" cy="954107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rgbClr val="7E005F"/>
                  </a:solidFill>
                  <a:latin typeface="+mj-ea"/>
                  <a:ea typeface="+mj-ea"/>
                </a:rPr>
                <a:t>有效求解</a:t>
              </a:r>
              <a:endParaRPr lang="en-US" altLang="zh-CN" sz="2800" b="1" dirty="0">
                <a:solidFill>
                  <a:srgbClr val="7E005F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 sz="2800" b="1" dirty="0">
                  <a:solidFill>
                    <a:srgbClr val="7E005F"/>
                  </a:solidFill>
                  <a:latin typeface="+mj-ea"/>
                  <a:ea typeface="+mj-ea"/>
                </a:rPr>
                <a:t>（</a:t>
              </a:r>
              <a:r>
                <a:rPr lang="en-US" altLang="zh-CN" sz="2800" b="1" dirty="0">
                  <a:solidFill>
                    <a:srgbClr val="7E005F"/>
                  </a:solidFill>
                  <a:latin typeface="+mj-ea"/>
                  <a:ea typeface="+mj-ea"/>
                </a:rPr>
                <a:t>Solution</a:t>
              </a:r>
              <a:r>
                <a:rPr lang="zh-CN" altLang="en-US" sz="2800" b="1" dirty="0">
                  <a:solidFill>
                    <a:srgbClr val="7E005F"/>
                  </a:solidFill>
                  <a:latin typeface="+mj-ea"/>
                  <a:ea typeface="+mj-ea"/>
                </a:rPr>
                <a:t>）</a:t>
              </a:r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13C44E05-F633-4744-9C39-4C8BF269AC4F}"/>
                </a:ext>
              </a:extLst>
            </p:cNvPr>
            <p:cNvSpPr/>
            <p:nvPr/>
          </p:nvSpPr>
          <p:spPr>
            <a:xfrm rot="21449694">
              <a:off x="7306839" y="4049896"/>
              <a:ext cx="997245" cy="997244"/>
            </a:xfrm>
            <a:prstGeom prst="ellipse">
              <a:avLst/>
            </a:prstGeom>
            <a:gradFill flip="none" rotWithShape="1">
              <a:gsLst>
                <a:gs pos="0">
                  <a:srgbClr val="2FA6C4"/>
                </a:gs>
                <a:gs pos="61000">
                  <a:srgbClr val="23508B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3985F9CD-65A4-43E5-904D-73E51C3C56DF}"/>
                </a:ext>
              </a:extLst>
            </p:cNvPr>
            <p:cNvSpPr/>
            <p:nvPr/>
          </p:nvSpPr>
          <p:spPr>
            <a:xfrm rot="13560757">
              <a:off x="7697199" y="4217880"/>
              <a:ext cx="610216" cy="822359"/>
            </a:xfrm>
            <a:custGeom>
              <a:avLst/>
              <a:gdLst>
                <a:gd name="connsiteX0" fmla="*/ 2453652 w 3070786"/>
                <a:gd name="connsiteY0" fmla="*/ 4138352 h 4138352"/>
                <a:gd name="connsiteX1" fmla="*/ 2244099 w 3070786"/>
                <a:gd name="connsiteY1" fmla="*/ 4127770 h 4138352"/>
                <a:gd name="connsiteX2" fmla="*/ 0 w 3070786"/>
                <a:gd name="connsiteY2" fmla="*/ 1641000 h 4138352"/>
                <a:gd name="connsiteX3" fmla="*/ 570805 w 3070786"/>
                <a:gd name="connsiteY3" fmla="*/ 50976 h 4138352"/>
                <a:gd name="connsiteX4" fmla="*/ 617135 w 3070786"/>
                <a:gd name="connsiteY4" fmla="*/ 0 h 4138352"/>
                <a:gd name="connsiteX5" fmla="*/ 826688 w 3070786"/>
                <a:gd name="connsiteY5" fmla="*/ 10582 h 4138352"/>
                <a:gd name="connsiteX6" fmla="*/ 3070786 w 3070786"/>
                <a:gd name="connsiteY6" fmla="*/ 2497351 h 4138352"/>
                <a:gd name="connsiteX7" fmla="*/ 2499982 w 3070786"/>
                <a:gd name="connsiteY7" fmla="*/ 4087376 h 413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0786" h="4138352">
                  <a:moveTo>
                    <a:pt x="2453652" y="4138352"/>
                  </a:moveTo>
                  <a:lnTo>
                    <a:pt x="2244099" y="4127770"/>
                  </a:lnTo>
                  <a:cubicBezTo>
                    <a:pt x="983623" y="3999762"/>
                    <a:pt x="1" y="2935249"/>
                    <a:pt x="0" y="1641000"/>
                  </a:cubicBezTo>
                  <a:cubicBezTo>
                    <a:pt x="1" y="1037018"/>
                    <a:pt x="214212" y="483067"/>
                    <a:pt x="570805" y="50976"/>
                  </a:cubicBezTo>
                  <a:lnTo>
                    <a:pt x="617135" y="0"/>
                  </a:lnTo>
                  <a:lnTo>
                    <a:pt x="826688" y="10582"/>
                  </a:lnTo>
                  <a:cubicBezTo>
                    <a:pt x="2087164" y="138590"/>
                    <a:pt x="3070786" y="1203102"/>
                    <a:pt x="3070786" y="2497351"/>
                  </a:cubicBezTo>
                  <a:cubicBezTo>
                    <a:pt x="3070786" y="3101334"/>
                    <a:pt x="2856575" y="3655285"/>
                    <a:pt x="2499982" y="408737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030A0">
                    <a:alpha val="13000"/>
                  </a:srgbClr>
                </a:gs>
                <a:gs pos="100000">
                  <a:srgbClr val="67E4D7">
                    <a:alpha val="16000"/>
                  </a:srgbClr>
                </a:gs>
              </a:gsLst>
              <a:lin ang="8100000" scaled="1"/>
              <a:tileRect/>
            </a:gradFill>
            <a:ln>
              <a:solidFill>
                <a:schemeClr val="bg1">
                  <a:alpha val="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7EFB2A13-A2A5-4392-A6F3-5F427A46BC0F}"/>
                </a:ext>
              </a:extLst>
            </p:cNvPr>
            <p:cNvSpPr/>
            <p:nvPr/>
          </p:nvSpPr>
          <p:spPr>
            <a:xfrm rot="13595354">
              <a:off x="7431593" y="4023292"/>
              <a:ext cx="801582" cy="740434"/>
            </a:xfrm>
            <a:custGeom>
              <a:avLst/>
              <a:gdLst>
                <a:gd name="connsiteX0" fmla="*/ 3301657 w 4033795"/>
                <a:gd name="connsiteY0" fmla="*/ 2993942 h 3726080"/>
                <a:gd name="connsiteX1" fmla="*/ 1534120 w 4033795"/>
                <a:gd name="connsiteY1" fmla="*/ 3726080 h 3726080"/>
                <a:gd name="connsiteX2" fmla="*/ 136528 w 4033795"/>
                <a:gd name="connsiteY2" fmla="*/ 3299175 h 3726080"/>
                <a:gd name="connsiteX3" fmla="*/ 131588 w 4033795"/>
                <a:gd name="connsiteY3" fmla="*/ 3295480 h 3726080"/>
                <a:gd name="connsiteX4" fmla="*/ 112381 w 4033795"/>
                <a:gd name="connsiteY4" fmla="*/ 3243001 h 3726080"/>
                <a:gd name="connsiteX5" fmla="*/ 0 w 4033795"/>
                <a:gd name="connsiteY5" fmla="*/ 2499675 h 3726080"/>
                <a:gd name="connsiteX6" fmla="*/ 2499675 w 4033795"/>
                <a:gd name="connsiteY6" fmla="*/ 0 h 3726080"/>
                <a:gd name="connsiteX7" fmla="*/ 3897267 w 4033795"/>
                <a:gd name="connsiteY7" fmla="*/ 426905 h 3726080"/>
                <a:gd name="connsiteX8" fmla="*/ 3902207 w 4033795"/>
                <a:gd name="connsiteY8" fmla="*/ 430599 h 3726080"/>
                <a:gd name="connsiteX9" fmla="*/ 3921414 w 4033795"/>
                <a:gd name="connsiteY9" fmla="*/ 483078 h 3726080"/>
                <a:gd name="connsiteX10" fmla="*/ 4033795 w 4033795"/>
                <a:gd name="connsiteY10" fmla="*/ 1226405 h 3726080"/>
                <a:gd name="connsiteX11" fmla="*/ 3301657 w 4033795"/>
                <a:gd name="connsiteY11" fmla="*/ 2993942 h 372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95" h="3726080">
                  <a:moveTo>
                    <a:pt x="3301657" y="2993942"/>
                  </a:moveTo>
                  <a:cubicBezTo>
                    <a:pt x="2849305" y="3446294"/>
                    <a:pt x="2224386" y="3726080"/>
                    <a:pt x="1534120" y="3726080"/>
                  </a:cubicBezTo>
                  <a:cubicBezTo>
                    <a:pt x="1016421" y="3726080"/>
                    <a:pt x="535479" y="3568700"/>
                    <a:pt x="136528" y="3299175"/>
                  </a:cubicBezTo>
                  <a:lnTo>
                    <a:pt x="131588" y="3295480"/>
                  </a:lnTo>
                  <a:lnTo>
                    <a:pt x="112381" y="3243001"/>
                  </a:lnTo>
                  <a:cubicBezTo>
                    <a:pt x="39345" y="3008185"/>
                    <a:pt x="0" y="2758525"/>
                    <a:pt x="0" y="2499675"/>
                  </a:cubicBezTo>
                  <a:cubicBezTo>
                    <a:pt x="0" y="1119143"/>
                    <a:pt x="1119143" y="0"/>
                    <a:pt x="2499675" y="0"/>
                  </a:cubicBezTo>
                  <a:cubicBezTo>
                    <a:pt x="3017374" y="0"/>
                    <a:pt x="3498316" y="157380"/>
                    <a:pt x="3897267" y="426905"/>
                  </a:cubicBezTo>
                  <a:lnTo>
                    <a:pt x="3902207" y="430599"/>
                  </a:lnTo>
                  <a:lnTo>
                    <a:pt x="3921414" y="483078"/>
                  </a:lnTo>
                  <a:cubicBezTo>
                    <a:pt x="3994450" y="717895"/>
                    <a:pt x="4033795" y="967555"/>
                    <a:pt x="4033795" y="1226405"/>
                  </a:cubicBezTo>
                  <a:cubicBezTo>
                    <a:pt x="4033795" y="1916670"/>
                    <a:pt x="3754009" y="2541589"/>
                    <a:pt x="3301657" y="299394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5D061">
                    <a:alpha val="10000"/>
                  </a:srgbClr>
                </a:gs>
                <a:gs pos="100000">
                  <a:srgbClr val="7030A0">
                    <a:alpha val="10000"/>
                  </a:srgbClr>
                </a:gs>
              </a:gsLst>
              <a:lin ang="8100000" scaled="1"/>
              <a:tileRect/>
            </a:gradFill>
            <a:ln>
              <a:solidFill>
                <a:schemeClr val="bg1">
                  <a:alpha val="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25C5A282-E209-4861-B14D-7D0794BE05C8}"/>
                </a:ext>
              </a:extLst>
            </p:cNvPr>
            <p:cNvSpPr/>
            <p:nvPr/>
          </p:nvSpPr>
          <p:spPr>
            <a:xfrm rot="13595354">
              <a:off x="7173401" y="4419596"/>
              <a:ext cx="853151" cy="516293"/>
            </a:xfrm>
            <a:custGeom>
              <a:avLst/>
              <a:gdLst>
                <a:gd name="connsiteX0" fmla="*/ 4128096 w 4293308"/>
                <a:gd name="connsiteY0" fmla="*/ 1866001 h 2598139"/>
                <a:gd name="connsiteX1" fmla="*/ 2360559 w 4293308"/>
                <a:gd name="connsiteY1" fmla="*/ 2598139 h 2598139"/>
                <a:gd name="connsiteX2" fmla="*/ 57321 w 4293308"/>
                <a:gd name="connsiteY2" fmla="*/ 1071450 h 2598139"/>
                <a:gd name="connsiteX3" fmla="*/ 0 w 4293308"/>
                <a:gd name="connsiteY3" fmla="*/ 914837 h 2598139"/>
                <a:gd name="connsiteX4" fmla="*/ 3878 w 4293308"/>
                <a:gd name="connsiteY4" fmla="*/ 909650 h 2598139"/>
                <a:gd name="connsiteX5" fmla="*/ 1932749 w 4293308"/>
                <a:gd name="connsiteY5" fmla="*/ 0 h 2598139"/>
                <a:gd name="connsiteX6" fmla="*/ 4235987 w 4293308"/>
                <a:gd name="connsiteY6" fmla="*/ 1526688 h 2598139"/>
                <a:gd name="connsiteX7" fmla="*/ 4293308 w 4293308"/>
                <a:gd name="connsiteY7" fmla="*/ 1683302 h 2598139"/>
                <a:gd name="connsiteX8" fmla="*/ 4289429 w 4293308"/>
                <a:gd name="connsiteY8" fmla="*/ 1688489 h 2598139"/>
                <a:gd name="connsiteX9" fmla="*/ 4128096 w 4293308"/>
                <a:gd name="connsiteY9" fmla="*/ 1866001 h 259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3308" h="2598139">
                  <a:moveTo>
                    <a:pt x="4128096" y="1866001"/>
                  </a:moveTo>
                  <a:cubicBezTo>
                    <a:pt x="3675744" y="2318353"/>
                    <a:pt x="3050825" y="2598139"/>
                    <a:pt x="2360559" y="2598139"/>
                  </a:cubicBezTo>
                  <a:cubicBezTo>
                    <a:pt x="1325160" y="2598139"/>
                    <a:pt x="436792" y="1968621"/>
                    <a:pt x="57321" y="1071450"/>
                  </a:cubicBezTo>
                  <a:lnTo>
                    <a:pt x="0" y="914837"/>
                  </a:lnTo>
                  <a:lnTo>
                    <a:pt x="3878" y="909650"/>
                  </a:lnTo>
                  <a:cubicBezTo>
                    <a:pt x="462356" y="354103"/>
                    <a:pt x="1156200" y="0"/>
                    <a:pt x="1932749" y="0"/>
                  </a:cubicBezTo>
                  <a:cubicBezTo>
                    <a:pt x="2968148" y="0"/>
                    <a:pt x="3856516" y="629518"/>
                    <a:pt x="4235987" y="1526688"/>
                  </a:cubicBezTo>
                  <a:lnTo>
                    <a:pt x="4293308" y="1683302"/>
                  </a:lnTo>
                  <a:lnTo>
                    <a:pt x="4289429" y="1688489"/>
                  </a:lnTo>
                  <a:cubicBezTo>
                    <a:pt x="4238488" y="1750217"/>
                    <a:pt x="4184640" y="1809457"/>
                    <a:pt x="4128096" y="186600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FA6C4">
                    <a:alpha val="13000"/>
                  </a:srgbClr>
                </a:gs>
                <a:gs pos="100000">
                  <a:srgbClr val="23508B">
                    <a:alpha val="13000"/>
                  </a:srgbClr>
                </a:gs>
              </a:gsLst>
              <a:lin ang="8100000" scaled="1"/>
              <a:tileRect/>
            </a:gradFill>
            <a:ln>
              <a:solidFill>
                <a:schemeClr val="bg1">
                  <a:alpha val="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F0EADF14-B290-46A6-9CDD-80B07F1D407E}"/>
                </a:ext>
              </a:extLst>
            </p:cNvPr>
            <p:cNvSpPr/>
            <p:nvPr/>
          </p:nvSpPr>
          <p:spPr>
            <a:xfrm rot="8004646">
              <a:off x="7281437" y="4039097"/>
              <a:ext cx="994483" cy="994484"/>
            </a:xfrm>
            <a:prstGeom prst="ellipse">
              <a:avLst/>
            </a:prstGeom>
            <a:solidFill>
              <a:srgbClr val="7E005F"/>
            </a:solidFill>
            <a:ln w="12700">
              <a:gradFill>
                <a:gsLst>
                  <a:gs pos="0">
                    <a:schemeClr val="bg1">
                      <a:alpha val="54000"/>
                    </a:schemeClr>
                  </a:gs>
                  <a:gs pos="100000">
                    <a:schemeClr val="bg1">
                      <a:alpha val="54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C4F7CB05-8AAD-4355-A48F-71E5994EA47F}"/>
                </a:ext>
              </a:extLst>
            </p:cNvPr>
            <p:cNvSpPr txBox="1"/>
            <p:nvPr/>
          </p:nvSpPr>
          <p:spPr>
            <a:xfrm>
              <a:off x="7484108" y="4171603"/>
              <a:ext cx="884831" cy="76835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sz="4400" dirty="0">
                  <a:solidFill>
                    <a:schemeClr val="bg1"/>
                  </a:solidFill>
                  <a:latin typeface="+mj-lt"/>
                </a:rPr>
                <a:t>4</a:t>
              </a:r>
              <a:endParaRPr lang="zh-CN" altLang="en-US" sz="4400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9F96C963-81C9-4359-9ABD-FFBBA65F0C7B}"/>
              </a:ext>
            </a:extLst>
          </p:cNvPr>
          <p:cNvGrpSpPr/>
          <p:nvPr/>
        </p:nvGrpSpPr>
        <p:grpSpPr>
          <a:xfrm>
            <a:off x="8904915" y="3910208"/>
            <a:ext cx="4015193" cy="2215177"/>
            <a:chOff x="5832566" y="3992718"/>
            <a:chExt cx="4015193" cy="2215177"/>
          </a:xfrm>
        </p:grpSpPr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F1E4ED46-E10F-4535-A8FB-4042B5BDB77D}"/>
                </a:ext>
              </a:extLst>
            </p:cNvPr>
            <p:cNvSpPr txBox="1"/>
            <p:nvPr/>
          </p:nvSpPr>
          <p:spPr>
            <a:xfrm>
              <a:off x="5832566" y="5253788"/>
              <a:ext cx="4015193" cy="954107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rgbClr val="7E005F"/>
                  </a:solidFill>
                  <a:latin typeface="+mj-ea"/>
                  <a:ea typeface="+mj-ea"/>
                </a:rPr>
                <a:t>效果评价</a:t>
              </a:r>
              <a:endParaRPr lang="en-US" altLang="zh-CN" sz="2800" b="1" dirty="0">
                <a:solidFill>
                  <a:srgbClr val="7E005F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 sz="2800" b="1" dirty="0">
                  <a:solidFill>
                    <a:srgbClr val="7E005F"/>
                  </a:solidFill>
                  <a:latin typeface="+mj-ea"/>
                  <a:ea typeface="+mj-ea"/>
                </a:rPr>
                <a:t>（</a:t>
              </a:r>
              <a:r>
                <a:rPr lang="en-US" altLang="zh-CN" sz="2800" b="1" dirty="0">
                  <a:solidFill>
                    <a:srgbClr val="7E005F"/>
                  </a:solidFill>
                  <a:latin typeface="+mj-ea"/>
                  <a:ea typeface="+mj-ea"/>
                </a:rPr>
                <a:t>Evaluation</a:t>
              </a:r>
              <a:r>
                <a:rPr lang="zh-CN" altLang="en-US" sz="2800" b="1" dirty="0">
                  <a:solidFill>
                    <a:srgbClr val="7E005F"/>
                  </a:solidFill>
                  <a:latin typeface="+mj-ea"/>
                  <a:ea typeface="+mj-ea"/>
                </a:rPr>
                <a:t>）</a:t>
              </a:r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8FD32100-6303-4765-B975-18B725E49ECD}"/>
                </a:ext>
              </a:extLst>
            </p:cNvPr>
            <p:cNvSpPr/>
            <p:nvPr/>
          </p:nvSpPr>
          <p:spPr>
            <a:xfrm rot="21449694">
              <a:off x="7306839" y="4049896"/>
              <a:ext cx="997245" cy="997244"/>
            </a:xfrm>
            <a:prstGeom prst="ellipse">
              <a:avLst/>
            </a:prstGeom>
            <a:gradFill flip="none" rotWithShape="1">
              <a:gsLst>
                <a:gs pos="0">
                  <a:srgbClr val="2FA6C4"/>
                </a:gs>
                <a:gs pos="61000">
                  <a:srgbClr val="23508B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A4720C04-3F6C-4797-851C-5D4E642A8CCA}"/>
                </a:ext>
              </a:extLst>
            </p:cNvPr>
            <p:cNvSpPr/>
            <p:nvPr/>
          </p:nvSpPr>
          <p:spPr>
            <a:xfrm rot="13560757">
              <a:off x="7697199" y="4217880"/>
              <a:ext cx="610216" cy="822359"/>
            </a:xfrm>
            <a:custGeom>
              <a:avLst/>
              <a:gdLst>
                <a:gd name="connsiteX0" fmla="*/ 2453652 w 3070786"/>
                <a:gd name="connsiteY0" fmla="*/ 4138352 h 4138352"/>
                <a:gd name="connsiteX1" fmla="*/ 2244099 w 3070786"/>
                <a:gd name="connsiteY1" fmla="*/ 4127770 h 4138352"/>
                <a:gd name="connsiteX2" fmla="*/ 0 w 3070786"/>
                <a:gd name="connsiteY2" fmla="*/ 1641000 h 4138352"/>
                <a:gd name="connsiteX3" fmla="*/ 570805 w 3070786"/>
                <a:gd name="connsiteY3" fmla="*/ 50976 h 4138352"/>
                <a:gd name="connsiteX4" fmla="*/ 617135 w 3070786"/>
                <a:gd name="connsiteY4" fmla="*/ 0 h 4138352"/>
                <a:gd name="connsiteX5" fmla="*/ 826688 w 3070786"/>
                <a:gd name="connsiteY5" fmla="*/ 10582 h 4138352"/>
                <a:gd name="connsiteX6" fmla="*/ 3070786 w 3070786"/>
                <a:gd name="connsiteY6" fmla="*/ 2497351 h 4138352"/>
                <a:gd name="connsiteX7" fmla="*/ 2499982 w 3070786"/>
                <a:gd name="connsiteY7" fmla="*/ 4087376 h 413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0786" h="4138352">
                  <a:moveTo>
                    <a:pt x="2453652" y="4138352"/>
                  </a:moveTo>
                  <a:lnTo>
                    <a:pt x="2244099" y="4127770"/>
                  </a:lnTo>
                  <a:cubicBezTo>
                    <a:pt x="983623" y="3999762"/>
                    <a:pt x="1" y="2935249"/>
                    <a:pt x="0" y="1641000"/>
                  </a:cubicBezTo>
                  <a:cubicBezTo>
                    <a:pt x="1" y="1037018"/>
                    <a:pt x="214212" y="483067"/>
                    <a:pt x="570805" y="50976"/>
                  </a:cubicBezTo>
                  <a:lnTo>
                    <a:pt x="617135" y="0"/>
                  </a:lnTo>
                  <a:lnTo>
                    <a:pt x="826688" y="10582"/>
                  </a:lnTo>
                  <a:cubicBezTo>
                    <a:pt x="2087164" y="138590"/>
                    <a:pt x="3070786" y="1203102"/>
                    <a:pt x="3070786" y="2497351"/>
                  </a:cubicBezTo>
                  <a:cubicBezTo>
                    <a:pt x="3070786" y="3101334"/>
                    <a:pt x="2856575" y="3655285"/>
                    <a:pt x="2499982" y="408737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030A0">
                    <a:alpha val="13000"/>
                  </a:srgbClr>
                </a:gs>
                <a:gs pos="100000">
                  <a:srgbClr val="67E4D7">
                    <a:alpha val="16000"/>
                  </a:srgbClr>
                </a:gs>
              </a:gsLst>
              <a:lin ang="8100000" scaled="1"/>
              <a:tileRect/>
            </a:gradFill>
            <a:ln>
              <a:solidFill>
                <a:schemeClr val="bg1">
                  <a:alpha val="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11FA60AF-C291-4D1A-94BB-C22FDA852C80}"/>
                </a:ext>
              </a:extLst>
            </p:cNvPr>
            <p:cNvSpPr/>
            <p:nvPr/>
          </p:nvSpPr>
          <p:spPr>
            <a:xfrm rot="13595354">
              <a:off x="7431593" y="4023292"/>
              <a:ext cx="801582" cy="740434"/>
            </a:xfrm>
            <a:custGeom>
              <a:avLst/>
              <a:gdLst>
                <a:gd name="connsiteX0" fmla="*/ 3301657 w 4033795"/>
                <a:gd name="connsiteY0" fmla="*/ 2993942 h 3726080"/>
                <a:gd name="connsiteX1" fmla="*/ 1534120 w 4033795"/>
                <a:gd name="connsiteY1" fmla="*/ 3726080 h 3726080"/>
                <a:gd name="connsiteX2" fmla="*/ 136528 w 4033795"/>
                <a:gd name="connsiteY2" fmla="*/ 3299175 h 3726080"/>
                <a:gd name="connsiteX3" fmla="*/ 131588 w 4033795"/>
                <a:gd name="connsiteY3" fmla="*/ 3295480 h 3726080"/>
                <a:gd name="connsiteX4" fmla="*/ 112381 w 4033795"/>
                <a:gd name="connsiteY4" fmla="*/ 3243001 h 3726080"/>
                <a:gd name="connsiteX5" fmla="*/ 0 w 4033795"/>
                <a:gd name="connsiteY5" fmla="*/ 2499675 h 3726080"/>
                <a:gd name="connsiteX6" fmla="*/ 2499675 w 4033795"/>
                <a:gd name="connsiteY6" fmla="*/ 0 h 3726080"/>
                <a:gd name="connsiteX7" fmla="*/ 3897267 w 4033795"/>
                <a:gd name="connsiteY7" fmla="*/ 426905 h 3726080"/>
                <a:gd name="connsiteX8" fmla="*/ 3902207 w 4033795"/>
                <a:gd name="connsiteY8" fmla="*/ 430599 h 3726080"/>
                <a:gd name="connsiteX9" fmla="*/ 3921414 w 4033795"/>
                <a:gd name="connsiteY9" fmla="*/ 483078 h 3726080"/>
                <a:gd name="connsiteX10" fmla="*/ 4033795 w 4033795"/>
                <a:gd name="connsiteY10" fmla="*/ 1226405 h 3726080"/>
                <a:gd name="connsiteX11" fmla="*/ 3301657 w 4033795"/>
                <a:gd name="connsiteY11" fmla="*/ 2993942 h 372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95" h="3726080">
                  <a:moveTo>
                    <a:pt x="3301657" y="2993942"/>
                  </a:moveTo>
                  <a:cubicBezTo>
                    <a:pt x="2849305" y="3446294"/>
                    <a:pt x="2224386" y="3726080"/>
                    <a:pt x="1534120" y="3726080"/>
                  </a:cubicBezTo>
                  <a:cubicBezTo>
                    <a:pt x="1016421" y="3726080"/>
                    <a:pt x="535479" y="3568700"/>
                    <a:pt x="136528" y="3299175"/>
                  </a:cubicBezTo>
                  <a:lnTo>
                    <a:pt x="131588" y="3295480"/>
                  </a:lnTo>
                  <a:lnTo>
                    <a:pt x="112381" y="3243001"/>
                  </a:lnTo>
                  <a:cubicBezTo>
                    <a:pt x="39345" y="3008185"/>
                    <a:pt x="0" y="2758525"/>
                    <a:pt x="0" y="2499675"/>
                  </a:cubicBezTo>
                  <a:cubicBezTo>
                    <a:pt x="0" y="1119143"/>
                    <a:pt x="1119143" y="0"/>
                    <a:pt x="2499675" y="0"/>
                  </a:cubicBezTo>
                  <a:cubicBezTo>
                    <a:pt x="3017374" y="0"/>
                    <a:pt x="3498316" y="157380"/>
                    <a:pt x="3897267" y="426905"/>
                  </a:cubicBezTo>
                  <a:lnTo>
                    <a:pt x="3902207" y="430599"/>
                  </a:lnTo>
                  <a:lnTo>
                    <a:pt x="3921414" y="483078"/>
                  </a:lnTo>
                  <a:cubicBezTo>
                    <a:pt x="3994450" y="717895"/>
                    <a:pt x="4033795" y="967555"/>
                    <a:pt x="4033795" y="1226405"/>
                  </a:cubicBezTo>
                  <a:cubicBezTo>
                    <a:pt x="4033795" y="1916670"/>
                    <a:pt x="3754009" y="2541589"/>
                    <a:pt x="3301657" y="299394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5D061">
                    <a:alpha val="10000"/>
                  </a:srgbClr>
                </a:gs>
                <a:gs pos="100000">
                  <a:srgbClr val="7030A0">
                    <a:alpha val="10000"/>
                  </a:srgbClr>
                </a:gs>
              </a:gsLst>
              <a:lin ang="8100000" scaled="1"/>
              <a:tileRect/>
            </a:gradFill>
            <a:ln>
              <a:solidFill>
                <a:schemeClr val="bg1">
                  <a:alpha val="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D25C0683-5CFE-438E-A254-DB0868CB2C26}"/>
                </a:ext>
              </a:extLst>
            </p:cNvPr>
            <p:cNvSpPr/>
            <p:nvPr/>
          </p:nvSpPr>
          <p:spPr>
            <a:xfrm rot="13595354">
              <a:off x="7173401" y="4419596"/>
              <a:ext cx="853151" cy="516293"/>
            </a:xfrm>
            <a:custGeom>
              <a:avLst/>
              <a:gdLst>
                <a:gd name="connsiteX0" fmla="*/ 4128096 w 4293308"/>
                <a:gd name="connsiteY0" fmla="*/ 1866001 h 2598139"/>
                <a:gd name="connsiteX1" fmla="*/ 2360559 w 4293308"/>
                <a:gd name="connsiteY1" fmla="*/ 2598139 h 2598139"/>
                <a:gd name="connsiteX2" fmla="*/ 57321 w 4293308"/>
                <a:gd name="connsiteY2" fmla="*/ 1071450 h 2598139"/>
                <a:gd name="connsiteX3" fmla="*/ 0 w 4293308"/>
                <a:gd name="connsiteY3" fmla="*/ 914837 h 2598139"/>
                <a:gd name="connsiteX4" fmla="*/ 3878 w 4293308"/>
                <a:gd name="connsiteY4" fmla="*/ 909650 h 2598139"/>
                <a:gd name="connsiteX5" fmla="*/ 1932749 w 4293308"/>
                <a:gd name="connsiteY5" fmla="*/ 0 h 2598139"/>
                <a:gd name="connsiteX6" fmla="*/ 4235987 w 4293308"/>
                <a:gd name="connsiteY6" fmla="*/ 1526688 h 2598139"/>
                <a:gd name="connsiteX7" fmla="*/ 4293308 w 4293308"/>
                <a:gd name="connsiteY7" fmla="*/ 1683302 h 2598139"/>
                <a:gd name="connsiteX8" fmla="*/ 4289429 w 4293308"/>
                <a:gd name="connsiteY8" fmla="*/ 1688489 h 2598139"/>
                <a:gd name="connsiteX9" fmla="*/ 4128096 w 4293308"/>
                <a:gd name="connsiteY9" fmla="*/ 1866001 h 259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3308" h="2598139">
                  <a:moveTo>
                    <a:pt x="4128096" y="1866001"/>
                  </a:moveTo>
                  <a:cubicBezTo>
                    <a:pt x="3675744" y="2318353"/>
                    <a:pt x="3050825" y="2598139"/>
                    <a:pt x="2360559" y="2598139"/>
                  </a:cubicBezTo>
                  <a:cubicBezTo>
                    <a:pt x="1325160" y="2598139"/>
                    <a:pt x="436792" y="1968621"/>
                    <a:pt x="57321" y="1071450"/>
                  </a:cubicBezTo>
                  <a:lnTo>
                    <a:pt x="0" y="914837"/>
                  </a:lnTo>
                  <a:lnTo>
                    <a:pt x="3878" y="909650"/>
                  </a:lnTo>
                  <a:cubicBezTo>
                    <a:pt x="462356" y="354103"/>
                    <a:pt x="1156200" y="0"/>
                    <a:pt x="1932749" y="0"/>
                  </a:cubicBezTo>
                  <a:cubicBezTo>
                    <a:pt x="2968148" y="0"/>
                    <a:pt x="3856516" y="629518"/>
                    <a:pt x="4235987" y="1526688"/>
                  </a:cubicBezTo>
                  <a:lnTo>
                    <a:pt x="4293308" y="1683302"/>
                  </a:lnTo>
                  <a:lnTo>
                    <a:pt x="4289429" y="1688489"/>
                  </a:lnTo>
                  <a:cubicBezTo>
                    <a:pt x="4238488" y="1750217"/>
                    <a:pt x="4184640" y="1809457"/>
                    <a:pt x="4128096" y="186600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FA6C4">
                    <a:alpha val="13000"/>
                  </a:srgbClr>
                </a:gs>
                <a:gs pos="100000">
                  <a:srgbClr val="23508B">
                    <a:alpha val="13000"/>
                  </a:srgbClr>
                </a:gs>
              </a:gsLst>
              <a:lin ang="8100000" scaled="1"/>
              <a:tileRect/>
            </a:gradFill>
            <a:ln>
              <a:solidFill>
                <a:schemeClr val="bg1">
                  <a:alpha val="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0AC552C6-F1A1-4958-A3E8-24ABED7932AD}"/>
                </a:ext>
              </a:extLst>
            </p:cNvPr>
            <p:cNvSpPr/>
            <p:nvPr/>
          </p:nvSpPr>
          <p:spPr>
            <a:xfrm rot="8004646">
              <a:off x="7281437" y="4039097"/>
              <a:ext cx="994483" cy="994484"/>
            </a:xfrm>
            <a:prstGeom prst="ellipse">
              <a:avLst/>
            </a:prstGeom>
            <a:solidFill>
              <a:srgbClr val="7E005F"/>
            </a:solidFill>
            <a:ln w="12700">
              <a:gradFill>
                <a:gsLst>
                  <a:gs pos="0">
                    <a:schemeClr val="bg1">
                      <a:alpha val="54000"/>
                    </a:schemeClr>
                  </a:gs>
                  <a:gs pos="100000">
                    <a:schemeClr val="bg1">
                      <a:alpha val="54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E6741FA4-442A-445B-8E3A-7F5B67AE17D2}"/>
                </a:ext>
              </a:extLst>
            </p:cNvPr>
            <p:cNvSpPr txBox="1"/>
            <p:nvPr/>
          </p:nvSpPr>
          <p:spPr>
            <a:xfrm>
              <a:off x="7484108" y="4171603"/>
              <a:ext cx="884831" cy="76835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sz="4400" dirty="0">
                  <a:solidFill>
                    <a:schemeClr val="bg1"/>
                  </a:solidFill>
                  <a:latin typeface="+mj-lt"/>
                </a:rPr>
                <a:t>5</a:t>
              </a:r>
              <a:endParaRPr lang="zh-CN" altLang="en-US" sz="4400" dirty="0">
                <a:solidFill>
                  <a:schemeClr val="bg1"/>
                </a:solidFill>
                <a:latin typeface="+mj-lt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540868" y="2026626"/>
            <a:ext cx="6381468" cy="2642662"/>
            <a:chOff x="3540868" y="2026626"/>
            <a:chExt cx="6381468" cy="2642662"/>
          </a:xfrm>
        </p:grpSpPr>
        <p:sp>
          <p:nvSpPr>
            <p:cNvPr id="28" name="矩形: 圆角 27"/>
            <p:cNvSpPr/>
            <p:nvPr/>
          </p:nvSpPr>
          <p:spPr>
            <a:xfrm>
              <a:off x="3540868" y="2443259"/>
              <a:ext cx="6381468" cy="1935857"/>
            </a:xfrm>
            <a:prstGeom prst="roundRect">
              <a:avLst>
                <a:gd name="adj" fmla="val 2564"/>
              </a:avLst>
            </a:prstGeom>
            <a:noFill/>
            <a:ln w="12700">
              <a:solidFill>
                <a:srgbClr val="ED9F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221714" y="2589452"/>
              <a:ext cx="3589983" cy="156966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+mj-ea"/>
                  <a:ea typeface="+mj-ea"/>
                </a:rPr>
                <a:t>问题引入（</a:t>
              </a:r>
              <a:r>
                <a:rPr lang="en-US" altLang="zh-CN" sz="4800" b="1" dirty="0">
                  <a:solidFill>
                    <a:schemeClr val="bg1"/>
                  </a:solidFill>
                  <a:latin typeface="+mj-ea"/>
                  <a:ea typeface="+mj-ea"/>
                </a:rPr>
                <a:t>Problem</a:t>
              </a:r>
              <a:r>
                <a:rPr lang="zh-CN" altLang="en-US" sz="4800" b="1" dirty="0">
                  <a:solidFill>
                    <a:schemeClr val="bg1"/>
                  </a:solidFill>
                  <a:latin typeface="+mj-ea"/>
                  <a:ea typeface="+mj-ea"/>
                </a:rPr>
                <a:t>）</a:t>
              </a:r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3540868" y="2443259"/>
              <a:ext cx="6315682" cy="1862047"/>
            </a:xfrm>
            <a:prstGeom prst="roundRect">
              <a:avLst>
                <a:gd name="adj" fmla="val 2564"/>
              </a:avLst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3748044" y="2026626"/>
              <a:ext cx="2691276" cy="2642662"/>
              <a:chOff x="3879" y="2134878"/>
              <a:chExt cx="2691276" cy="2642662"/>
            </a:xfrm>
            <a:solidFill>
              <a:srgbClr val="7E005F"/>
            </a:solidFill>
          </p:grpSpPr>
          <p:grpSp>
            <p:nvGrpSpPr>
              <p:cNvPr id="17" name="组合 16"/>
              <p:cNvGrpSpPr/>
              <p:nvPr/>
            </p:nvGrpSpPr>
            <p:grpSpPr>
              <a:xfrm>
                <a:off x="3879" y="2134878"/>
                <a:ext cx="2691276" cy="2642662"/>
                <a:chOff x="-4830122" y="2826538"/>
                <a:chExt cx="6144790" cy="6033795"/>
              </a:xfrm>
              <a:grpFill/>
            </p:grpSpPr>
            <p:sp>
              <p:nvSpPr>
                <p:cNvPr id="20" name="椭圆 19"/>
                <p:cNvSpPr/>
                <p:nvPr/>
              </p:nvSpPr>
              <p:spPr>
                <a:xfrm rot="21449694">
                  <a:off x="-4692237" y="3136901"/>
                  <a:ext cx="5413068" cy="5413069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  <p:grpSp>
              <p:nvGrpSpPr>
                <p:cNvPr id="22" name="组合 21"/>
                <p:cNvGrpSpPr/>
                <p:nvPr/>
              </p:nvGrpSpPr>
              <p:grpSpPr>
                <a:xfrm>
                  <a:off x="-4502306" y="2826538"/>
                  <a:ext cx="5816974" cy="6033795"/>
                  <a:chOff x="1307222" y="264740"/>
                  <a:chExt cx="5392885" cy="5593898"/>
                </a:xfrm>
                <a:grpFill/>
              </p:grpSpPr>
              <p:sp>
                <p:nvSpPr>
                  <p:cNvPr id="25" name="任意多边形: 形状 24"/>
                  <p:cNvSpPr/>
                  <p:nvPr/>
                </p:nvSpPr>
                <p:spPr>
                  <a:xfrm rot="13560757">
                    <a:off x="3095539" y="1397823"/>
                    <a:ext cx="3070786" cy="4138351"/>
                  </a:xfrm>
                  <a:custGeom>
                    <a:avLst/>
                    <a:gdLst>
                      <a:gd name="connsiteX0" fmla="*/ 2453652 w 3070786"/>
                      <a:gd name="connsiteY0" fmla="*/ 4138352 h 4138352"/>
                      <a:gd name="connsiteX1" fmla="*/ 2244099 w 3070786"/>
                      <a:gd name="connsiteY1" fmla="*/ 4127770 h 4138352"/>
                      <a:gd name="connsiteX2" fmla="*/ 0 w 3070786"/>
                      <a:gd name="connsiteY2" fmla="*/ 1641000 h 4138352"/>
                      <a:gd name="connsiteX3" fmla="*/ 570805 w 3070786"/>
                      <a:gd name="connsiteY3" fmla="*/ 50976 h 4138352"/>
                      <a:gd name="connsiteX4" fmla="*/ 617135 w 3070786"/>
                      <a:gd name="connsiteY4" fmla="*/ 0 h 4138352"/>
                      <a:gd name="connsiteX5" fmla="*/ 826688 w 3070786"/>
                      <a:gd name="connsiteY5" fmla="*/ 10582 h 4138352"/>
                      <a:gd name="connsiteX6" fmla="*/ 3070786 w 3070786"/>
                      <a:gd name="connsiteY6" fmla="*/ 2497351 h 4138352"/>
                      <a:gd name="connsiteX7" fmla="*/ 2499982 w 3070786"/>
                      <a:gd name="connsiteY7" fmla="*/ 4087376 h 4138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070786" h="4138352">
                        <a:moveTo>
                          <a:pt x="2453652" y="4138352"/>
                        </a:moveTo>
                        <a:lnTo>
                          <a:pt x="2244099" y="4127770"/>
                        </a:lnTo>
                        <a:cubicBezTo>
                          <a:pt x="983623" y="3999762"/>
                          <a:pt x="1" y="2935249"/>
                          <a:pt x="0" y="1641000"/>
                        </a:cubicBezTo>
                        <a:cubicBezTo>
                          <a:pt x="1" y="1037018"/>
                          <a:pt x="214212" y="483067"/>
                          <a:pt x="570805" y="50976"/>
                        </a:cubicBezTo>
                        <a:lnTo>
                          <a:pt x="617135" y="0"/>
                        </a:lnTo>
                        <a:lnTo>
                          <a:pt x="826688" y="10582"/>
                        </a:lnTo>
                        <a:cubicBezTo>
                          <a:pt x="2087164" y="138590"/>
                          <a:pt x="3070786" y="1203102"/>
                          <a:pt x="3070786" y="2497351"/>
                        </a:cubicBezTo>
                        <a:cubicBezTo>
                          <a:pt x="3070786" y="3101334"/>
                          <a:pt x="2856575" y="3655285"/>
                          <a:pt x="2499982" y="4087376"/>
                        </a:cubicBezTo>
                        <a:close/>
                      </a:path>
                    </a:pathLst>
                  </a:custGeom>
                  <a:grpFill/>
                  <a:ln>
                    <a:solidFill>
                      <a:schemeClr val="bg1">
                        <a:alpha val="4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solidFill>
                        <a:prstClr val="white"/>
                      </a:solidFill>
                      <a:latin typeface="等线" panose="02010600030101010101" charset="-122"/>
                      <a:ea typeface="等线" panose="02010600030101010101" charset="-122"/>
                    </a:endParaRPr>
                  </a:p>
                </p:txBody>
              </p:sp>
              <p:sp>
                <p:nvSpPr>
                  <p:cNvPr id="26" name="任意多边形: 形状 25"/>
                  <p:cNvSpPr/>
                  <p:nvPr/>
                </p:nvSpPr>
                <p:spPr>
                  <a:xfrm rot="13595354">
                    <a:off x="1758935" y="418598"/>
                    <a:ext cx="4033795" cy="3726080"/>
                  </a:xfrm>
                  <a:custGeom>
                    <a:avLst/>
                    <a:gdLst>
                      <a:gd name="connsiteX0" fmla="*/ 3301657 w 4033795"/>
                      <a:gd name="connsiteY0" fmla="*/ 2993942 h 3726080"/>
                      <a:gd name="connsiteX1" fmla="*/ 1534120 w 4033795"/>
                      <a:gd name="connsiteY1" fmla="*/ 3726080 h 3726080"/>
                      <a:gd name="connsiteX2" fmla="*/ 136528 w 4033795"/>
                      <a:gd name="connsiteY2" fmla="*/ 3299175 h 3726080"/>
                      <a:gd name="connsiteX3" fmla="*/ 131588 w 4033795"/>
                      <a:gd name="connsiteY3" fmla="*/ 3295480 h 3726080"/>
                      <a:gd name="connsiteX4" fmla="*/ 112381 w 4033795"/>
                      <a:gd name="connsiteY4" fmla="*/ 3243001 h 3726080"/>
                      <a:gd name="connsiteX5" fmla="*/ 0 w 4033795"/>
                      <a:gd name="connsiteY5" fmla="*/ 2499675 h 3726080"/>
                      <a:gd name="connsiteX6" fmla="*/ 2499675 w 4033795"/>
                      <a:gd name="connsiteY6" fmla="*/ 0 h 3726080"/>
                      <a:gd name="connsiteX7" fmla="*/ 3897267 w 4033795"/>
                      <a:gd name="connsiteY7" fmla="*/ 426905 h 3726080"/>
                      <a:gd name="connsiteX8" fmla="*/ 3902207 w 4033795"/>
                      <a:gd name="connsiteY8" fmla="*/ 430599 h 3726080"/>
                      <a:gd name="connsiteX9" fmla="*/ 3921414 w 4033795"/>
                      <a:gd name="connsiteY9" fmla="*/ 483078 h 3726080"/>
                      <a:gd name="connsiteX10" fmla="*/ 4033795 w 4033795"/>
                      <a:gd name="connsiteY10" fmla="*/ 1226405 h 3726080"/>
                      <a:gd name="connsiteX11" fmla="*/ 3301657 w 4033795"/>
                      <a:gd name="connsiteY11" fmla="*/ 2993942 h 37260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4033795" h="3726080">
                        <a:moveTo>
                          <a:pt x="3301657" y="2993942"/>
                        </a:moveTo>
                        <a:cubicBezTo>
                          <a:pt x="2849305" y="3446294"/>
                          <a:pt x="2224386" y="3726080"/>
                          <a:pt x="1534120" y="3726080"/>
                        </a:cubicBezTo>
                        <a:cubicBezTo>
                          <a:pt x="1016421" y="3726080"/>
                          <a:pt x="535479" y="3568700"/>
                          <a:pt x="136528" y="3299175"/>
                        </a:cubicBezTo>
                        <a:lnTo>
                          <a:pt x="131588" y="3295480"/>
                        </a:lnTo>
                        <a:lnTo>
                          <a:pt x="112381" y="3243001"/>
                        </a:lnTo>
                        <a:cubicBezTo>
                          <a:pt x="39345" y="3008185"/>
                          <a:pt x="0" y="2758525"/>
                          <a:pt x="0" y="2499675"/>
                        </a:cubicBezTo>
                        <a:cubicBezTo>
                          <a:pt x="0" y="1119143"/>
                          <a:pt x="1119143" y="0"/>
                          <a:pt x="2499675" y="0"/>
                        </a:cubicBezTo>
                        <a:cubicBezTo>
                          <a:pt x="3017374" y="0"/>
                          <a:pt x="3498316" y="157380"/>
                          <a:pt x="3897267" y="426905"/>
                        </a:cubicBezTo>
                        <a:lnTo>
                          <a:pt x="3902207" y="430599"/>
                        </a:lnTo>
                        <a:lnTo>
                          <a:pt x="3921414" y="483078"/>
                        </a:lnTo>
                        <a:cubicBezTo>
                          <a:pt x="3994450" y="717895"/>
                          <a:pt x="4033795" y="967555"/>
                          <a:pt x="4033795" y="1226405"/>
                        </a:cubicBezTo>
                        <a:cubicBezTo>
                          <a:pt x="4033795" y="1916670"/>
                          <a:pt x="3754009" y="2541589"/>
                          <a:pt x="3301657" y="2993942"/>
                        </a:cubicBezTo>
                        <a:close/>
                      </a:path>
                    </a:pathLst>
                  </a:custGeom>
                  <a:grpFill/>
                  <a:ln>
                    <a:solidFill>
                      <a:schemeClr val="bg1">
                        <a:alpha val="4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solidFill>
                        <a:prstClr val="white"/>
                      </a:solidFill>
                      <a:latin typeface="等线" panose="02010600030101010101" charset="-122"/>
                      <a:ea typeface="等线" panose="02010600030101010101" charset="-122"/>
                    </a:endParaRPr>
                  </a:p>
                </p:txBody>
              </p:sp>
              <p:sp>
                <p:nvSpPr>
                  <p:cNvPr id="27" name="任意多边形: 形状 26"/>
                  <p:cNvSpPr/>
                  <p:nvPr/>
                </p:nvSpPr>
                <p:spPr>
                  <a:xfrm rot="13595354">
                    <a:off x="459638" y="2412914"/>
                    <a:ext cx="4293308" cy="2598139"/>
                  </a:xfrm>
                  <a:custGeom>
                    <a:avLst/>
                    <a:gdLst>
                      <a:gd name="connsiteX0" fmla="*/ 4128096 w 4293308"/>
                      <a:gd name="connsiteY0" fmla="*/ 1866001 h 2598139"/>
                      <a:gd name="connsiteX1" fmla="*/ 2360559 w 4293308"/>
                      <a:gd name="connsiteY1" fmla="*/ 2598139 h 2598139"/>
                      <a:gd name="connsiteX2" fmla="*/ 57321 w 4293308"/>
                      <a:gd name="connsiteY2" fmla="*/ 1071450 h 2598139"/>
                      <a:gd name="connsiteX3" fmla="*/ 0 w 4293308"/>
                      <a:gd name="connsiteY3" fmla="*/ 914837 h 2598139"/>
                      <a:gd name="connsiteX4" fmla="*/ 3878 w 4293308"/>
                      <a:gd name="connsiteY4" fmla="*/ 909650 h 2598139"/>
                      <a:gd name="connsiteX5" fmla="*/ 1932749 w 4293308"/>
                      <a:gd name="connsiteY5" fmla="*/ 0 h 2598139"/>
                      <a:gd name="connsiteX6" fmla="*/ 4235987 w 4293308"/>
                      <a:gd name="connsiteY6" fmla="*/ 1526688 h 2598139"/>
                      <a:gd name="connsiteX7" fmla="*/ 4293308 w 4293308"/>
                      <a:gd name="connsiteY7" fmla="*/ 1683302 h 2598139"/>
                      <a:gd name="connsiteX8" fmla="*/ 4289429 w 4293308"/>
                      <a:gd name="connsiteY8" fmla="*/ 1688489 h 2598139"/>
                      <a:gd name="connsiteX9" fmla="*/ 4128096 w 4293308"/>
                      <a:gd name="connsiteY9" fmla="*/ 1866001 h 25981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293308" h="2598139">
                        <a:moveTo>
                          <a:pt x="4128096" y="1866001"/>
                        </a:moveTo>
                        <a:cubicBezTo>
                          <a:pt x="3675744" y="2318353"/>
                          <a:pt x="3050825" y="2598139"/>
                          <a:pt x="2360559" y="2598139"/>
                        </a:cubicBezTo>
                        <a:cubicBezTo>
                          <a:pt x="1325160" y="2598139"/>
                          <a:pt x="436792" y="1968621"/>
                          <a:pt x="57321" y="1071450"/>
                        </a:cubicBezTo>
                        <a:lnTo>
                          <a:pt x="0" y="914837"/>
                        </a:lnTo>
                        <a:lnTo>
                          <a:pt x="3878" y="909650"/>
                        </a:lnTo>
                        <a:cubicBezTo>
                          <a:pt x="462356" y="354103"/>
                          <a:pt x="1156200" y="0"/>
                          <a:pt x="1932749" y="0"/>
                        </a:cubicBezTo>
                        <a:cubicBezTo>
                          <a:pt x="2968148" y="0"/>
                          <a:pt x="3856516" y="629518"/>
                          <a:pt x="4235987" y="1526688"/>
                        </a:cubicBezTo>
                        <a:lnTo>
                          <a:pt x="4293308" y="1683302"/>
                        </a:lnTo>
                        <a:lnTo>
                          <a:pt x="4289429" y="1688489"/>
                        </a:lnTo>
                        <a:cubicBezTo>
                          <a:pt x="4238488" y="1750217"/>
                          <a:pt x="4184640" y="1809457"/>
                          <a:pt x="4128096" y="1866001"/>
                        </a:cubicBezTo>
                        <a:close/>
                      </a:path>
                    </a:pathLst>
                  </a:custGeom>
                  <a:grpFill/>
                  <a:ln>
                    <a:solidFill>
                      <a:schemeClr val="bg1">
                        <a:alpha val="4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solidFill>
                        <a:prstClr val="white"/>
                      </a:solidFill>
                      <a:latin typeface="等线" panose="02010600030101010101" charset="-122"/>
                      <a:ea typeface="等线" panose="02010600030101010101" charset="-122"/>
                    </a:endParaRPr>
                  </a:p>
                </p:txBody>
              </p:sp>
            </p:grpSp>
            <p:sp>
              <p:nvSpPr>
                <p:cNvPr id="24" name="椭圆 23"/>
                <p:cNvSpPr/>
                <p:nvPr/>
              </p:nvSpPr>
              <p:spPr>
                <a:xfrm rot="8004646">
                  <a:off x="-4830123" y="3078286"/>
                  <a:ext cx="5398083" cy="5398082"/>
                </a:xfrm>
                <a:prstGeom prst="ellipse">
                  <a:avLst/>
                </a:prstGeom>
                <a:grpFill/>
                <a:ln w="12700">
                  <a:gradFill>
                    <a:gsLst>
                      <a:gs pos="0">
                        <a:schemeClr val="bg1">
                          <a:alpha val="54000"/>
                        </a:schemeClr>
                      </a:gs>
                      <a:gs pos="100000">
                        <a:schemeClr val="bg1">
                          <a:alpha val="54000"/>
                        </a:schemeClr>
                      </a:gs>
                    </a:gsLst>
                    <a:lin ang="5400000" scaled="1"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  <a:latin typeface="等线" panose="02010600030101010101" charset="-122"/>
                    <a:ea typeface="等线" panose="02010600030101010101" charset="-122"/>
                  </a:endParaRPr>
                </a:p>
              </p:txBody>
            </p:sp>
          </p:grpSp>
          <p:sp>
            <p:nvSpPr>
              <p:cNvPr id="5" name="文本框 4"/>
              <p:cNvSpPr txBox="1"/>
              <p:nvPr/>
            </p:nvSpPr>
            <p:spPr>
              <a:xfrm>
                <a:off x="256717" y="2525185"/>
                <a:ext cx="1949699" cy="1861185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11500" dirty="0">
                    <a:solidFill>
                      <a:schemeClr val="bg1"/>
                    </a:solidFill>
                    <a:latin typeface="+mj-lt"/>
                  </a:rPr>
                  <a:t>1</a:t>
                </a:r>
                <a:endParaRPr lang="zh-CN" altLang="en-US" sz="11500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  <p:cxnSp>
          <p:nvCxnSpPr>
            <p:cNvPr id="23" name="直接连接符 22"/>
            <p:cNvCxnSpPr/>
            <p:nvPr/>
          </p:nvCxnSpPr>
          <p:spPr>
            <a:xfrm>
              <a:off x="4189417" y="4313246"/>
              <a:ext cx="1761164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030F3-EF26-4579-AFE9-30BBC15606BC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357188" y="103006"/>
            <a:ext cx="583097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问题引入</a:t>
            </a:r>
          </a:p>
        </p:txBody>
      </p:sp>
      <p:sp>
        <p:nvSpPr>
          <p:cNvPr id="99" name="文本框 98"/>
          <p:cNvSpPr txBox="1"/>
          <p:nvPr/>
        </p:nvSpPr>
        <p:spPr>
          <a:xfrm>
            <a:off x="8456462" y="292690"/>
            <a:ext cx="1296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880068"/>
                </a:solidFill>
                <a:latin typeface="+mn-ea"/>
              </a:rPr>
              <a:t>问题描述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9656322" y="302505"/>
            <a:ext cx="316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rgbClr val="880068">
                    <a:alpha val="34000"/>
                  </a:srgbClr>
                </a:solidFill>
                <a:latin typeface="+mn-ea"/>
              </a:rPr>
              <a:t>问题拓展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37" r="47500" b="26974"/>
          <a:stretch/>
        </p:blipFill>
        <p:spPr>
          <a:xfrm>
            <a:off x="0" y="1018734"/>
            <a:ext cx="6558455" cy="4449583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1" y="1018734"/>
            <a:ext cx="6558455" cy="4449583"/>
          </a:xfrm>
          <a:prstGeom prst="rect">
            <a:avLst/>
          </a:prstGeom>
          <a:solidFill>
            <a:srgbClr val="880068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0" name="文本框 79"/>
          <p:cNvSpPr txBox="1"/>
          <p:nvPr/>
        </p:nvSpPr>
        <p:spPr>
          <a:xfrm>
            <a:off x="889142" y="3146703"/>
            <a:ext cx="37452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+mj-ea"/>
                <a:ea typeface="+mj-ea"/>
              </a:rPr>
              <a:t>矩阵乘积问题</a:t>
            </a:r>
          </a:p>
        </p:txBody>
      </p:sp>
      <p:grpSp>
        <p:nvGrpSpPr>
          <p:cNvPr id="47" name="组合 46"/>
          <p:cNvGrpSpPr/>
          <p:nvPr/>
        </p:nvGrpSpPr>
        <p:grpSpPr>
          <a:xfrm>
            <a:off x="1892995" y="1177838"/>
            <a:ext cx="1988304" cy="1952388"/>
            <a:chOff x="-4830122" y="2826538"/>
            <a:chExt cx="6144790" cy="6033795"/>
          </a:xfrm>
        </p:grpSpPr>
        <p:sp>
          <p:nvSpPr>
            <p:cNvPr id="49" name="椭圆 48"/>
            <p:cNvSpPr/>
            <p:nvPr/>
          </p:nvSpPr>
          <p:spPr>
            <a:xfrm rot="21449694">
              <a:off x="-4692237" y="3136901"/>
              <a:ext cx="5413068" cy="5413069"/>
            </a:xfrm>
            <a:prstGeom prst="ellipse">
              <a:avLst/>
            </a:prstGeom>
            <a:gradFill flip="none" rotWithShape="1">
              <a:gsLst>
                <a:gs pos="0">
                  <a:srgbClr val="2FA6C4"/>
                </a:gs>
                <a:gs pos="61000">
                  <a:srgbClr val="23508B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-4502306" y="2826538"/>
              <a:ext cx="5816974" cy="6033795"/>
              <a:chOff x="1307222" y="264740"/>
              <a:chExt cx="5392885" cy="5593898"/>
            </a:xfrm>
          </p:grpSpPr>
          <p:sp>
            <p:nvSpPr>
              <p:cNvPr id="63" name="任意多边形: 形状 62"/>
              <p:cNvSpPr/>
              <p:nvPr/>
            </p:nvSpPr>
            <p:spPr>
              <a:xfrm rot="13560757">
                <a:off x="3095539" y="1397823"/>
                <a:ext cx="3070786" cy="4138351"/>
              </a:xfrm>
              <a:custGeom>
                <a:avLst/>
                <a:gdLst>
                  <a:gd name="connsiteX0" fmla="*/ 2453652 w 3070786"/>
                  <a:gd name="connsiteY0" fmla="*/ 4138352 h 4138352"/>
                  <a:gd name="connsiteX1" fmla="*/ 2244099 w 3070786"/>
                  <a:gd name="connsiteY1" fmla="*/ 4127770 h 4138352"/>
                  <a:gd name="connsiteX2" fmla="*/ 0 w 3070786"/>
                  <a:gd name="connsiteY2" fmla="*/ 1641000 h 4138352"/>
                  <a:gd name="connsiteX3" fmla="*/ 570805 w 3070786"/>
                  <a:gd name="connsiteY3" fmla="*/ 50976 h 4138352"/>
                  <a:gd name="connsiteX4" fmla="*/ 617135 w 3070786"/>
                  <a:gd name="connsiteY4" fmla="*/ 0 h 4138352"/>
                  <a:gd name="connsiteX5" fmla="*/ 826688 w 3070786"/>
                  <a:gd name="connsiteY5" fmla="*/ 10582 h 4138352"/>
                  <a:gd name="connsiteX6" fmla="*/ 3070786 w 3070786"/>
                  <a:gd name="connsiteY6" fmla="*/ 2497351 h 4138352"/>
                  <a:gd name="connsiteX7" fmla="*/ 2499982 w 3070786"/>
                  <a:gd name="connsiteY7" fmla="*/ 4087376 h 4138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70786" h="4138352">
                    <a:moveTo>
                      <a:pt x="2453652" y="4138352"/>
                    </a:moveTo>
                    <a:lnTo>
                      <a:pt x="2244099" y="4127770"/>
                    </a:lnTo>
                    <a:cubicBezTo>
                      <a:pt x="983623" y="3999762"/>
                      <a:pt x="1" y="2935249"/>
                      <a:pt x="0" y="1641000"/>
                    </a:cubicBezTo>
                    <a:cubicBezTo>
                      <a:pt x="1" y="1037018"/>
                      <a:pt x="214212" y="483067"/>
                      <a:pt x="570805" y="50976"/>
                    </a:cubicBezTo>
                    <a:lnTo>
                      <a:pt x="617135" y="0"/>
                    </a:lnTo>
                    <a:lnTo>
                      <a:pt x="826688" y="10582"/>
                    </a:lnTo>
                    <a:cubicBezTo>
                      <a:pt x="2087164" y="138590"/>
                      <a:pt x="3070786" y="1203102"/>
                      <a:pt x="3070786" y="2497351"/>
                    </a:cubicBezTo>
                    <a:cubicBezTo>
                      <a:pt x="3070786" y="3101334"/>
                      <a:pt x="2856575" y="3655285"/>
                      <a:pt x="2499982" y="408737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7030A0">
                      <a:alpha val="13000"/>
                    </a:srgbClr>
                  </a:gs>
                  <a:gs pos="100000">
                    <a:srgbClr val="67E4D7">
                      <a:alpha val="16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65" name="任意多边形: 形状 64"/>
              <p:cNvSpPr/>
              <p:nvPr/>
            </p:nvSpPr>
            <p:spPr>
              <a:xfrm rot="13595354">
                <a:off x="1758935" y="418598"/>
                <a:ext cx="4033795" cy="3726080"/>
              </a:xfrm>
              <a:custGeom>
                <a:avLst/>
                <a:gdLst>
                  <a:gd name="connsiteX0" fmla="*/ 3301657 w 4033795"/>
                  <a:gd name="connsiteY0" fmla="*/ 2993942 h 3726080"/>
                  <a:gd name="connsiteX1" fmla="*/ 1534120 w 4033795"/>
                  <a:gd name="connsiteY1" fmla="*/ 3726080 h 3726080"/>
                  <a:gd name="connsiteX2" fmla="*/ 136528 w 4033795"/>
                  <a:gd name="connsiteY2" fmla="*/ 3299175 h 3726080"/>
                  <a:gd name="connsiteX3" fmla="*/ 131588 w 4033795"/>
                  <a:gd name="connsiteY3" fmla="*/ 3295480 h 3726080"/>
                  <a:gd name="connsiteX4" fmla="*/ 112381 w 4033795"/>
                  <a:gd name="connsiteY4" fmla="*/ 3243001 h 3726080"/>
                  <a:gd name="connsiteX5" fmla="*/ 0 w 4033795"/>
                  <a:gd name="connsiteY5" fmla="*/ 2499675 h 3726080"/>
                  <a:gd name="connsiteX6" fmla="*/ 2499675 w 4033795"/>
                  <a:gd name="connsiteY6" fmla="*/ 0 h 3726080"/>
                  <a:gd name="connsiteX7" fmla="*/ 3897267 w 4033795"/>
                  <a:gd name="connsiteY7" fmla="*/ 426905 h 3726080"/>
                  <a:gd name="connsiteX8" fmla="*/ 3902207 w 4033795"/>
                  <a:gd name="connsiteY8" fmla="*/ 430599 h 3726080"/>
                  <a:gd name="connsiteX9" fmla="*/ 3921414 w 4033795"/>
                  <a:gd name="connsiteY9" fmla="*/ 483078 h 3726080"/>
                  <a:gd name="connsiteX10" fmla="*/ 4033795 w 4033795"/>
                  <a:gd name="connsiteY10" fmla="*/ 1226405 h 3726080"/>
                  <a:gd name="connsiteX11" fmla="*/ 3301657 w 4033795"/>
                  <a:gd name="connsiteY11" fmla="*/ 2993942 h 3726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033795" h="3726080">
                    <a:moveTo>
                      <a:pt x="3301657" y="2993942"/>
                    </a:moveTo>
                    <a:cubicBezTo>
                      <a:pt x="2849305" y="3446294"/>
                      <a:pt x="2224386" y="3726080"/>
                      <a:pt x="1534120" y="3726080"/>
                    </a:cubicBezTo>
                    <a:cubicBezTo>
                      <a:pt x="1016421" y="3726080"/>
                      <a:pt x="535479" y="3568700"/>
                      <a:pt x="136528" y="3299175"/>
                    </a:cubicBezTo>
                    <a:lnTo>
                      <a:pt x="131588" y="3295480"/>
                    </a:lnTo>
                    <a:lnTo>
                      <a:pt x="112381" y="3243001"/>
                    </a:lnTo>
                    <a:cubicBezTo>
                      <a:pt x="39345" y="3008185"/>
                      <a:pt x="0" y="2758525"/>
                      <a:pt x="0" y="2499675"/>
                    </a:cubicBezTo>
                    <a:cubicBezTo>
                      <a:pt x="0" y="1119143"/>
                      <a:pt x="1119143" y="0"/>
                      <a:pt x="2499675" y="0"/>
                    </a:cubicBezTo>
                    <a:cubicBezTo>
                      <a:pt x="3017374" y="0"/>
                      <a:pt x="3498316" y="157380"/>
                      <a:pt x="3897267" y="426905"/>
                    </a:cubicBezTo>
                    <a:lnTo>
                      <a:pt x="3902207" y="430599"/>
                    </a:lnTo>
                    <a:lnTo>
                      <a:pt x="3921414" y="483078"/>
                    </a:lnTo>
                    <a:cubicBezTo>
                      <a:pt x="3994450" y="717895"/>
                      <a:pt x="4033795" y="967555"/>
                      <a:pt x="4033795" y="1226405"/>
                    </a:cubicBezTo>
                    <a:cubicBezTo>
                      <a:pt x="4033795" y="1916670"/>
                      <a:pt x="3754009" y="2541589"/>
                      <a:pt x="3301657" y="299394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5D061">
                      <a:alpha val="10000"/>
                    </a:srgbClr>
                  </a:gs>
                  <a:gs pos="100000">
                    <a:srgbClr val="7030A0">
                      <a:alpha val="10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66" name="任意多边形: 形状 65"/>
              <p:cNvSpPr/>
              <p:nvPr/>
            </p:nvSpPr>
            <p:spPr>
              <a:xfrm rot="13595354">
                <a:off x="459638" y="2412914"/>
                <a:ext cx="4293308" cy="2598139"/>
              </a:xfrm>
              <a:custGeom>
                <a:avLst/>
                <a:gdLst>
                  <a:gd name="connsiteX0" fmla="*/ 4128096 w 4293308"/>
                  <a:gd name="connsiteY0" fmla="*/ 1866001 h 2598139"/>
                  <a:gd name="connsiteX1" fmla="*/ 2360559 w 4293308"/>
                  <a:gd name="connsiteY1" fmla="*/ 2598139 h 2598139"/>
                  <a:gd name="connsiteX2" fmla="*/ 57321 w 4293308"/>
                  <a:gd name="connsiteY2" fmla="*/ 1071450 h 2598139"/>
                  <a:gd name="connsiteX3" fmla="*/ 0 w 4293308"/>
                  <a:gd name="connsiteY3" fmla="*/ 914837 h 2598139"/>
                  <a:gd name="connsiteX4" fmla="*/ 3878 w 4293308"/>
                  <a:gd name="connsiteY4" fmla="*/ 909650 h 2598139"/>
                  <a:gd name="connsiteX5" fmla="*/ 1932749 w 4293308"/>
                  <a:gd name="connsiteY5" fmla="*/ 0 h 2598139"/>
                  <a:gd name="connsiteX6" fmla="*/ 4235987 w 4293308"/>
                  <a:gd name="connsiteY6" fmla="*/ 1526688 h 2598139"/>
                  <a:gd name="connsiteX7" fmla="*/ 4293308 w 4293308"/>
                  <a:gd name="connsiteY7" fmla="*/ 1683302 h 2598139"/>
                  <a:gd name="connsiteX8" fmla="*/ 4289429 w 4293308"/>
                  <a:gd name="connsiteY8" fmla="*/ 1688489 h 2598139"/>
                  <a:gd name="connsiteX9" fmla="*/ 4128096 w 4293308"/>
                  <a:gd name="connsiteY9" fmla="*/ 1866001 h 259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293308" h="2598139">
                    <a:moveTo>
                      <a:pt x="4128096" y="1866001"/>
                    </a:moveTo>
                    <a:cubicBezTo>
                      <a:pt x="3675744" y="2318353"/>
                      <a:pt x="3050825" y="2598139"/>
                      <a:pt x="2360559" y="2598139"/>
                    </a:cubicBezTo>
                    <a:cubicBezTo>
                      <a:pt x="1325160" y="2598139"/>
                      <a:pt x="436792" y="1968621"/>
                      <a:pt x="57321" y="1071450"/>
                    </a:cubicBezTo>
                    <a:lnTo>
                      <a:pt x="0" y="914837"/>
                    </a:lnTo>
                    <a:lnTo>
                      <a:pt x="3878" y="909650"/>
                    </a:lnTo>
                    <a:cubicBezTo>
                      <a:pt x="462356" y="354103"/>
                      <a:pt x="1156200" y="0"/>
                      <a:pt x="1932749" y="0"/>
                    </a:cubicBezTo>
                    <a:cubicBezTo>
                      <a:pt x="2968148" y="0"/>
                      <a:pt x="3856516" y="629518"/>
                      <a:pt x="4235987" y="1526688"/>
                    </a:cubicBezTo>
                    <a:lnTo>
                      <a:pt x="4293308" y="1683302"/>
                    </a:lnTo>
                    <a:lnTo>
                      <a:pt x="4289429" y="1688489"/>
                    </a:lnTo>
                    <a:cubicBezTo>
                      <a:pt x="4238488" y="1750217"/>
                      <a:pt x="4184640" y="1809457"/>
                      <a:pt x="4128096" y="1866001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2FA6C4">
                      <a:alpha val="13000"/>
                    </a:srgbClr>
                  </a:gs>
                  <a:gs pos="100000">
                    <a:srgbClr val="23508B">
                      <a:alpha val="13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61" name="椭圆 60"/>
            <p:cNvSpPr/>
            <p:nvPr/>
          </p:nvSpPr>
          <p:spPr>
            <a:xfrm rot="8004646">
              <a:off x="-4830123" y="3078286"/>
              <a:ext cx="5398083" cy="5398082"/>
            </a:xfrm>
            <a:prstGeom prst="ellipse">
              <a:avLst/>
            </a:prstGeom>
            <a:solidFill>
              <a:srgbClr val="FFFFFF"/>
            </a:solidFill>
            <a:ln w="12700">
              <a:gradFill>
                <a:gsLst>
                  <a:gs pos="0">
                    <a:schemeClr val="bg1">
                      <a:alpha val="54000"/>
                    </a:schemeClr>
                  </a:gs>
                  <a:gs pos="100000">
                    <a:schemeClr val="bg1">
                      <a:alpha val="54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03" name="文本框 102"/>
              <p:cNvSpPr txBox="1"/>
              <p:nvPr/>
            </p:nvSpPr>
            <p:spPr>
              <a:xfrm>
                <a:off x="4921" y="3632871"/>
                <a:ext cx="6637620" cy="18984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2200" b="1">
                    <a:solidFill>
                      <a:schemeClr val="bg1"/>
                    </a:solidFill>
                    <a:latin typeface="+mj-ea"/>
                    <a:ea typeface="+mj-ea"/>
                  </a:defRPr>
                </a:lvl1pPr>
              </a:lstStyle>
              <a:p>
                <a:pPr algn="just">
                  <a:spcAft>
                    <a:spcPts val="1200"/>
                  </a:spcAft>
                </a:pPr>
                <a:r>
                  <a:rPr lang="zh-CN" altLang="zh-CN" sz="2000" dirty="0"/>
                  <a:t>设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zh-CN" altLang="zh-CN" sz="2000" dirty="0"/>
                  <a:t>为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200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zh-CN" altLang="zh-CN" sz="2000" dirty="0"/>
                  <a:t>的矩阵，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zh-CN" altLang="zh-CN" sz="2000" dirty="0"/>
                  <a:t>为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sz="200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zh-CN" sz="2000" dirty="0"/>
                  <a:t>的矩阵，那么称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200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zh-CN" sz="2000" dirty="0"/>
                  <a:t>的矩阵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zh-CN" altLang="zh-CN" sz="2000" dirty="0"/>
                  <a:t>为矩阵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zh-CN" altLang="zh-CN" sz="2000" dirty="0"/>
                  <a:t>与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zh-CN" altLang="zh-CN" sz="2000" dirty="0"/>
                  <a:t>的乘积，记作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altLang="zh-CN" sz="200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𝐴𝐵</m:t>
                    </m:r>
                  </m:oMath>
                </a14:m>
                <a:r>
                  <a:rPr lang="zh-CN" altLang="zh-CN" sz="2000" dirty="0"/>
                  <a:t>，其中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zh-CN" altLang="zh-CN" sz="2000" dirty="0"/>
                  <a:t>的第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zh-CN" sz="2000" dirty="0"/>
                  <a:t>行第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zh-CN" altLang="zh-CN" sz="2000" dirty="0"/>
                  <a:t>列元素可以表示为式</a:t>
                </a:r>
                <a:r>
                  <a:rPr lang="en-US" altLang="zh-CN" sz="2000" dirty="0"/>
                  <a:t>(2-1)</a:t>
                </a:r>
                <a:r>
                  <a:rPr lang="zh-CN" altLang="zh-CN" sz="2000" dirty="0"/>
                  <a:t>。</a:t>
                </a:r>
                <a:endParaRPr lang="en-US" altLang="zh-CN" sz="2000" dirty="0"/>
              </a:p>
              <a:p>
                <a:pPr algn="just">
                  <a:spcAft>
                    <a:spcPts val="12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𝐴𝐵</m:t>
                        </m:r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altLang="zh-CN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  <m:e>
                        <m:sSub>
                          <m:sSub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sSub>
                          <m:sSub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𝑘𝑗</m:t>
                            </m:r>
                          </m:sub>
                        </m:sSub>
                      </m:e>
                    </m:nary>
                    <m:r>
                      <a:rPr lang="en-US" altLang="zh-CN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>
                        <a:latin typeface="Cambria Math" panose="02040503050406030204" pitchFamily="18" charset="0"/>
                      </a:rPr>
                      <m:t>+…+</m:t>
                    </m:r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𝑖𝑝</m:t>
                        </m:r>
                      </m:sub>
                    </m:sSub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𝑝𝑗</m:t>
                        </m:r>
                      </m:sub>
                    </m:sSub>
                  </m:oMath>
                </a14:m>
                <a:r>
                  <a:rPr lang="en-US" altLang="zh-CN" dirty="0"/>
                  <a:t>							   (2-1)</a:t>
                </a:r>
                <a:endParaRPr lang="zh-CN" altLang="en-US" sz="2000" b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03" name="文本框 10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1" y="3632871"/>
                <a:ext cx="6637620" cy="1898468"/>
              </a:xfrm>
              <a:prstGeom prst="rect">
                <a:avLst/>
              </a:prstGeom>
              <a:blipFill>
                <a:blip r:embed="rId4"/>
                <a:stretch>
                  <a:fillRect l="-1010" t="-1929" r="-918" b="-234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双波形 4"/>
          <p:cNvSpPr/>
          <p:nvPr/>
        </p:nvSpPr>
        <p:spPr>
          <a:xfrm>
            <a:off x="2225762" y="1739576"/>
            <a:ext cx="1109266" cy="787971"/>
          </a:xfrm>
          <a:prstGeom prst="doubleWave">
            <a:avLst/>
          </a:prstGeom>
          <a:solidFill>
            <a:srgbClr val="880068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/>
              <a:t>问题</a:t>
            </a:r>
            <a:r>
              <a:rPr lang="en-US" altLang="zh-CN" sz="2800" b="1" dirty="0"/>
              <a:t>1</a:t>
            </a:r>
            <a:endParaRPr lang="zh-CN" altLang="en-US" sz="2800" b="1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00" y="5716087"/>
            <a:ext cx="1005726" cy="1005726"/>
          </a:xfrm>
          <a:prstGeom prst="rect">
            <a:avLst/>
          </a:prstGeom>
        </p:spPr>
      </p:pic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030F3-EF26-4579-AFE9-30BBC15606BC}" type="slidenum">
              <a:rPr lang="zh-CN" altLang="en-US" smtClean="0"/>
              <a:t>6</a:t>
            </a:fld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910F413D-81F0-471A-A176-9E11F56B23DC}"/>
                  </a:ext>
                </a:extLst>
              </p:cNvPr>
              <p:cNvSpPr/>
              <p:nvPr/>
            </p:nvSpPr>
            <p:spPr>
              <a:xfrm>
                <a:off x="6547945" y="1335412"/>
                <a:ext cx="5623042" cy="376115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266700" algn="just">
                  <a:lnSpc>
                    <a:spcPct val="110000"/>
                  </a:lnSpc>
                  <a:spcAft>
                    <a:spcPts val="0"/>
                  </a:spcAft>
                </a:pPr>
                <a:r>
                  <a:rPr lang="zh-CN" altLang="zh-CN" sz="1600" kern="100" dirty="0">
                    <a:latin typeface="Times New Roman" panose="02020603050405020304" pitchFamily="18" charset="0"/>
                    <a:ea typeface="微软雅黑 Light" panose="020B0502040204020203" pitchFamily="34" charset="-122"/>
                    <a:cs typeface="Times New Roman" panose="02020603050405020304" pitchFamily="18" charset="0"/>
                  </a:rPr>
                  <a:t>例如，当</a:t>
                </a:r>
                <a14:m>
                  <m:oMath xmlns:m="http://schemas.openxmlformats.org/officeDocument/2006/math">
                    <m:r>
                      <a:rPr lang="en-US" altLang="zh-CN" sz="1600" i="1" kern="100">
                        <a:latin typeface="Cambria Math" panose="02040503050406030204" pitchFamily="18" charset="0"/>
                        <a:ea typeface="微软雅黑 Light" panose="020B0502040204020203" pitchFamily="34" charset="-122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altLang="zh-CN" sz="1600" kern="100">
                        <a:latin typeface="Cambria Math" panose="02040503050406030204" pitchFamily="18" charset="0"/>
                        <a:ea typeface="微软雅黑 Light" panose="020B0502040204020203" pitchFamily="34" charset="-122"/>
                        <a:cs typeface="Times New Roman" panose="02020603050405020304" pitchFamily="18" charset="0"/>
                      </a:rPr>
                      <m:t>=2,</m:t>
                    </m:r>
                    <m:r>
                      <a:rPr lang="en-US" altLang="zh-CN" sz="1600" i="1" kern="100">
                        <a:latin typeface="Cambria Math" panose="02040503050406030204" pitchFamily="18" charset="0"/>
                        <a:ea typeface="微软雅黑 Light" panose="020B0502040204020203" pitchFamily="34" charset="-122"/>
                        <a:cs typeface="Times New Roman" panose="02020603050405020304" pitchFamily="18" charset="0"/>
                      </a:rPr>
                      <m:t>𝑝</m:t>
                    </m:r>
                    <m:r>
                      <a:rPr lang="en-US" altLang="zh-CN" sz="1600" kern="100">
                        <a:latin typeface="Cambria Math" panose="02040503050406030204" pitchFamily="18" charset="0"/>
                        <a:ea typeface="微软雅黑 Light" panose="020B0502040204020203" pitchFamily="34" charset="-122"/>
                        <a:cs typeface="Times New Roman" panose="02020603050405020304" pitchFamily="18" charset="0"/>
                      </a:rPr>
                      <m:t>=3,</m:t>
                    </m:r>
                    <m:r>
                      <a:rPr lang="en-US" altLang="zh-CN" sz="1600" i="1" kern="100">
                        <a:latin typeface="Cambria Math" panose="02040503050406030204" pitchFamily="18" charset="0"/>
                        <a:ea typeface="微软雅黑 Light" panose="020B0502040204020203" pitchFamily="34" charset="-122"/>
                        <a:cs typeface="Times New Roman" panose="02020603050405020304" pitchFamily="18" charset="0"/>
                      </a:rPr>
                      <m:t>𝑛</m:t>
                    </m:r>
                    <m:r>
                      <a:rPr lang="en-US" altLang="zh-CN" sz="1600" kern="100">
                        <a:latin typeface="Cambria Math" panose="02040503050406030204" pitchFamily="18" charset="0"/>
                        <a:ea typeface="微软雅黑 Light" panose="020B0502040204020203" pitchFamily="34" charset="-122"/>
                        <a:cs typeface="Times New Roman" panose="02020603050405020304" pitchFamily="18" charset="0"/>
                      </a:rPr>
                      <m:t>=2</m:t>
                    </m:r>
                  </m:oMath>
                </a14:m>
                <a:r>
                  <a:rPr lang="zh-CN" altLang="zh-CN" sz="1600" kern="100" dirty="0">
                    <a:latin typeface="Times New Roman" panose="02020603050405020304" pitchFamily="18" charset="0"/>
                    <a:ea typeface="微软雅黑 Light" panose="020B0502040204020203" pitchFamily="34" charset="-122"/>
                    <a:cs typeface="Times New Roman" panose="02020603050405020304" pitchFamily="18" charset="0"/>
                  </a:rPr>
                  <a:t>时，</a:t>
                </a:r>
                <a14:m>
                  <m:oMath xmlns:m="http://schemas.openxmlformats.org/officeDocument/2006/math">
                    <m:r>
                      <a:rPr lang="en-US" altLang="zh-CN" sz="1600" i="1" kern="100">
                        <a:latin typeface="Cambria Math" panose="02040503050406030204" pitchFamily="18" charset="0"/>
                        <a:ea typeface="微软雅黑 Light" panose="020B0502040204020203" pitchFamily="34" charset="-122"/>
                        <a:cs typeface="Times New Roman" panose="02020603050405020304" pitchFamily="18" charset="0"/>
                      </a:rPr>
                      <m:t>𝐴</m:t>
                    </m:r>
                  </m:oMath>
                </a14:m>
                <a:r>
                  <a:rPr lang="zh-CN" altLang="zh-CN" sz="1600" kern="100" dirty="0">
                    <a:latin typeface="Times New Roman" panose="02020603050405020304" pitchFamily="18" charset="0"/>
                    <a:ea typeface="微软雅黑 Light" panose="020B0502040204020203" pitchFamily="34" charset="-122"/>
                    <a:cs typeface="Times New Roman" panose="02020603050405020304" pitchFamily="18" charset="0"/>
                  </a:rPr>
                  <a:t>、</a:t>
                </a:r>
                <a14:m>
                  <m:oMath xmlns:m="http://schemas.openxmlformats.org/officeDocument/2006/math">
                    <m:r>
                      <a:rPr lang="en-US" altLang="zh-CN" sz="1600" i="1" kern="100">
                        <a:latin typeface="Cambria Math" panose="02040503050406030204" pitchFamily="18" charset="0"/>
                        <a:ea typeface="微软雅黑 Light" panose="020B0502040204020203" pitchFamily="34" charset="-122"/>
                        <a:cs typeface="Times New Roman" panose="02020603050405020304" pitchFamily="18" charset="0"/>
                      </a:rPr>
                      <m:t>𝐵</m:t>
                    </m:r>
                  </m:oMath>
                </a14:m>
                <a:r>
                  <a:rPr lang="zh-CN" altLang="zh-CN" sz="1600" kern="100" dirty="0">
                    <a:latin typeface="Times New Roman" panose="02020603050405020304" pitchFamily="18" charset="0"/>
                    <a:ea typeface="微软雅黑 Light" panose="020B0502040204020203" pitchFamily="34" charset="-122"/>
                    <a:cs typeface="Times New Roman" panose="02020603050405020304" pitchFamily="18" charset="0"/>
                  </a:rPr>
                  <a:t>、</a:t>
                </a:r>
                <a14:m>
                  <m:oMath xmlns:m="http://schemas.openxmlformats.org/officeDocument/2006/math">
                    <m:r>
                      <a:rPr lang="en-US" altLang="zh-CN" sz="1600" i="1" kern="100">
                        <a:latin typeface="Cambria Math" panose="02040503050406030204" pitchFamily="18" charset="0"/>
                        <a:ea typeface="微软雅黑 Light" panose="020B0502040204020203" pitchFamily="34" charset="-122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r>
                  <a:rPr lang="zh-CN" altLang="zh-CN" sz="1600" kern="100" dirty="0">
                    <a:latin typeface="Times New Roman" panose="02020603050405020304" pitchFamily="18" charset="0"/>
                    <a:ea typeface="微软雅黑 Light" panose="020B0502040204020203" pitchFamily="34" charset="-122"/>
                    <a:cs typeface="Times New Roman" panose="02020603050405020304" pitchFamily="18" charset="0"/>
                  </a:rPr>
                  <a:t>可分别写为式</a:t>
                </a:r>
                <a:r>
                  <a:rPr lang="en-US" altLang="zh-CN" sz="1600" kern="100" dirty="0">
                    <a:latin typeface="Times New Roman" panose="02020603050405020304" pitchFamily="18" charset="0"/>
                    <a:ea typeface="微软雅黑 Light" panose="020B0502040204020203" pitchFamily="34" charset="-122"/>
                    <a:cs typeface="Times New Roman" panose="02020603050405020304" pitchFamily="18" charset="0"/>
                  </a:rPr>
                  <a:t>(2-2)</a:t>
                </a:r>
                <a:r>
                  <a:rPr lang="zh-CN" altLang="zh-CN" sz="1600" kern="100" dirty="0">
                    <a:latin typeface="Times New Roman" panose="02020603050405020304" pitchFamily="18" charset="0"/>
                    <a:ea typeface="微软雅黑 Light" panose="020B0502040204020203" pitchFamily="34" charset="-122"/>
                    <a:cs typeface="Times New Roman" panose="02020603050405020304" pitchFamily="18" charset="0"/>
                  </a:rPr>
                  <a:t>、式</a:t>
                </a:r>
                <a:r>
                  <a:rPr lang="en-US" altLang="zh-CN" sz="1600" kern="100" dirty="0">
                    <a:latin typeface="Times New Roman" panose="02020603050405020304" pitchFamily="18" charset="0"/>
                    <a:ea typeface="微软雅黑 Light" panose="020B0502040204020203" pitchFamily="34" charset="-122"/>
                    <a:cs typeface="Times New Roman" panose="02020603050405020304" pitchFamily="18" charset="0"/>
                  </a:rPr>
                  <a:t>(2-3)</a:t>
                </a:r>
                <a:r>
                  <a:rPr lang="zh-CN" altLang="zh-CN" sz="1600" kern="100" dirty="0">
                    <a:latin typeface="Times New Roman" panose="02020603050405020304" pitchFamily="18" charset="0"/>
                    <a:ea typeface="微软雅黑 Light" panose="020B0502040204020203" pitchFamily="34" charset="-122"/>
                    <a:cs typeface="Times New Roman" panose="02020603050405020304" pitchFamily="18" charset="0"/>
                  </a:rPr>
                  <a:t>和式</a:t>
                </a:r>
                <a:r>
                  <a:rPr lang="en-US" altLang="zh-CN" sz="1600" kern="100" dirty="0">
                    <a:latin typeface="Times New Roman" panose="02020603050405020304" pitchFamily="18" charset="0"/>
                    <a:ea typeface="微软雅黑 Light" panose="020B0502040204020203" pitchFamily="34" charset="-122"/>
                    <a:cs typeface="Times New Roman" panose="02020603050405020304" pitchFamily="18" charset="0"/>
                  </a:rPr>
                  <a:t>(2-4)</a:t>
                </a:r>
                <a:r>
                  <a:rPr lang="zh-CN" altLang="zh-CN" sz="1600" kern="100" dirty="0">
                    <a:latin typeface="Times New Roman" panose="02020603050405020304" pitchFamily="18" charset="0"/>
                    <a:ea typeface="微软雅黑 Light" panose="020B0502040204020203" pitchFamily="34" charset="-122"/>
                    <a:cs typeface="Times New Roman" panose="02020603050405020304" pitchFamily="18" charset="0"/>
                  </a:rPr>
                  <a:t>。</a:t>
                </a:r>
              </a:p>
              <a:p>
                <a:pPr indent="266700" algn="r">
                  <a:lnSpc>
                    <a:spcPct val="110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altLang="zh-CN" sz="1600" i="1" kern="100">
                        <a:latin typeface="Cambria Math" panose="02040503050406030204" pitchFamily="18" charset="0"/>
                        <a:ea typeface="微软雅黑 Light" panose="020B0502040204020203" pitchFamily="34" charset="-122"/>
                        <a:cs typeface="Times New Roman" panose="02020603050405020304" pitchFamily="18" charset="0"/>
                      </a:rPr>
                      <m:t>𝐴</m:t>
                    </m:r>
                    <m:r>
                      <a:rPr lang="en-US" altLang="zh-CN" sz="1600" kern="100">
                        <a:latin typeface="Cambria Math" panose="02040503050406030204" pitchFamily="18" charset="0"/>
                        <a:ea typeface="微软雅黑 Light" panose="020B0502040204020203" pitchFamily="34" charset="-122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zh-CN" altLang="zh-CN" sz="1600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sz="1600" i="1" kern="1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zh-CN" altLang="zh-CN" sz="1600" i="1" kern="1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600" i="1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zh-CN" sz="1600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zh-CN" altLang="zh-CN" sz="1600" i="1" kern="1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600" i="1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zh-CN" sz="1600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12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zh-CN" altLang="zh-CN" sz="1600" i="1" kern="1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600" i="1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zh-CN" sz="1600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13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zh-CN" altLang="zh-CN" sz="1600" i="1" kern="1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600" i="1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zh-CN" sz="1600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21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zh-CN" altLang="zh-CN" sz="1600" i="1" kern="1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600" i="1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zh-CN" sz="1600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22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zh-CN" altLang="zh-CN" sz="1600" i="1" kern="1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600" i="1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zh-CN" sz="1600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23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r>
                  <a:rPr lang="en-US" altLang="zh-CN" sz="1600" kern="100" dirty="0">
                    <a:latin typeface="Times New Roman" panose="02020603050405020304" pitchFamily="18" charset="0"/>
                    <a:ea typeface="微软雅黑 Light" panose="020B0502040204020203" pitchFamily="34" charset="-122"/>
                    <a:cs typeface="Times New Roman" panose="02020603050405020304" pitchFamily="18" charset="0"/>
                  </a:rPr>
                  <a:t>						(2-2)</a:t>
                </a:r>
                <a:endParaRPr lang="zh-CN" altLang="zh-CN" sz="1600" kern="100" dirty="0">
                  <a:latin typeface="Times New Roman" panose="02020603050405020304" pitchFamily="18" charset="0"/>
                  <a:ea typeface="微软雅黑 Light" panose="020B0502040204020203" pitchFamily="34" charset="-122"/>
                  <a:cs typeface="Times New Roman" panose="02020603050405020304" pitchFamily="18" charset="0"/>
                </a:endParaRPr>
              </a:p>
              <a:p>
                <a:pPr indent="266700" algn="r">
                  <a:lnSpc>
                    <a:spcPct val="110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altLang="zh-CN" sz="1600" i="1" kern="100">
                        <a:latin typeface="Cambria Math" panose="02040503050406030204" pitchFamily="18" charset="0"/>
                        <a:ea typeface="微软雅黑 Light" panose="020B0502040204020203" pitchFamily="34" charset="-122"/>
                        <a:cs typeface="Times New Roman" panose="02020603050405020304" pitchFamily="18" charset="0"/>
                      </a:rPr>
                      <m:t>𝐵</m:t>
                    </m:r>
                    <m:r>
                      <a:rPr lang="en-US" altLang="zh-CN" sz="1600" kern="100">
                        <a:latin typeface="Cambria Math" panose="02040503050406030204" pitchFamily="18" charset="0"/>
                        <a:ea typeface="微软雅黑 Light" panose="020B0502040204020203" pitchFamily="34" charset="-122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zh-CN" altLang="zh-CN" sz="1600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sz="1600" i="1" kern="1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zh-CN" altLang="zh-CN" sz="1600" i="1" kern="1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600" i="1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altLang="zh-CN" sz="1600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zh-CN" altLang="zh-CN" sz="1600" i="1" kern="1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600" i="1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altLang="zh-CN" sz="1600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12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zh-CN" altLang="zh-CN" sz="1600" i="1" kern="1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600" i="1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altLang="zh-CN" sz="1600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21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zh-CN" altLang="zh-CN" sz="1600" i="1" kern="1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600" i="1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altLang="zh-CN" sz="1600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22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zh-CN" altLang="zh-CN" sz="1600" i="1" kern="1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600" i="1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altLang="zh-CN" sz="1600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31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zh-CN" altLang="zh-CN" sz="1600" i="1" kern="10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1600" i="1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altLang="zh-CN" sz="1600" kern="100">
                                      <a:latin typeface="Cambria Math" panose="02040503050406030204" pitchFamily="18" charset="0"/>
                                      <a:ea typeface="微软雅黑 Light" panose="020B0502040204020203" pitchFamily="34" charset="-122"/>
                                      <a:cs typeface="Times New Roman" panose="02020603050405020304" pitchFamily="18" charset="0"/>
                                    </a:rPr>
                                    <m:t>32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r>
                  <a:rPr lang="en-US" altLang="zh-CN" sz="1600" kern="100" dirty="0">
                    <a:latin typeface="Times New Roman" panose="02020603050405020304" pitchFamily="18" charset="0"/>
                    <a:ea typeface="微软雅黑 Light" panose="020B0502040204020203" pitchFamily="34" charset="-122"/>
                    <a:cs typeface="Times New Roman" panose="02020603050405020304" pitchFamily="18" charset="0"/>
                  </a:rPr>
                  <a:t>							(2-3)</a:t>
                </a:r>
                <a:endParaRPr lang="zh-CN" altLang="zh-CN" sz="1600" kern="100" dirty="0">
                  <a:latin typeface="Times New Roman" panose="02020603050405020304" pitchFamily="18" charset="0"/>
                  <a:ea typeface="微软雅黑 Light" panose="020B0502040204020203" pitchFamily="34" charset="-122"/>
                  <a:cs typeface="Times New Roman" panose="02020603050405020304" pitchFamily="18" charset="0"/>
                </a:endParaRPr>
              </a:p>
              <a:p>
                <a:pPr indent="266700" algn="r">
                  <a:lnSpc>
                    <a:spcPct val="110000"/>
                  </a:lnSpc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 kern="100">
                          <a:latin typeface="Cambria Math" panose="02040503050406030204" pitchFamily="18" charset="0"/>
                          <a:ea typeface="微软雅黑 Light" panose="020B0502040204020203" pitchFamily="34" charset="-122"/>
                          <a:cs typeface="Times New Roman" panose="02020603050405020304" pitchFamily="18" charset="0"/>
                        </a:rPr>
                        <m:t>𝐶</m:t>
                      </m:r>
                      <m:r>
                        <a:rPr lang="en-US" altLang="zh-CN" sz="1600" kern="100">
                          <a:latin typeface="Cambria Math" panose="02040503050406030204" pitchFamily="18" charset="0"/>
                          <a:ea typeface="微软雅黑 Light" panose="020B0502040204020203" pitchFamily="34" charset="-122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zh-CN" sz="1600" i="1" kern="10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zh-CN" sz="1600" i="1" kern="1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11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11</m:t>
                                    </m:r>
                                  </m:sub>
                                </m:sSub>
                                <m:r>
                                  <a:rPr lang="en-US" altLang="zh-CN" sz="1600" kern="100">
                                    <a:latin typeface="Cambria Math" panose="02040503050406030204" pitchFamily="18" charset="0"/>
                                    <a:ea typeface="微软雅黑 Light" panose="020B0502040204020203" pitchFamily="34" charset="-122"/>
                                    <a:cs typeface="Times New Roman" panose="020206030504050203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12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21</m:t>
                                    </m:r>
                                  </m:sub>
                                </m:sSub>
                                <m:r>
                                  <a:rPr lang="en-US" altLang="zh-CN" sz="1600" kern="100">
                                    <a:latin typeface="Cambria Math" panose="02040503050406030204" pitchFamily="18" charset="0"/>
                                    <a:ea typeface="微软雅黑 Light" panose="020B0502040204020203" pitchFamily="34" charset="-122"/>
                                    <a:cs typeface="Times New Roman" panose="020206030504050203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13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31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11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12</m:t>
                                    </m:r>
                                  </m:sub>
                                </m:sSub>
                                <m:r>
                                  <a:rPr lang="en-US" altLang="zh-CN" sz="1600" kern="100">
                                    <a:latin typeface="Cambria Math" panose="02040503050406030204" pitchFamily="18" charset="0"/>
                                    <a:ea typeface="微软雅黑 Light" panose="020B0502040204020203" pitchFamily="34" charset="-122"/>
                                    <a:cs typeface="Times New Roman" panose="020206030504050203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12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22</m:t>
                                    </m:r>
                                  </m:sub>
                                </m:sSub>
                                <m:r>
                                  <a:rPr lang="en-US" altLang="zh-CN" sz="1600" kern="100">
                                    <a:latin typeface="Cambria Math" panose="02040503050406030204" pitchFamily="18" charset="0"/>
                                    <a:ea typeface="微软雅黑 Light" panose="020B0502040204020203" pitchFamily="34" charset="-122"/>
                                    <a:cs typeface="Times New Roman" panose="020206030504050203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13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32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21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11</m:t>
                                    </m:r>
                                  </m:sub>
                                </m:sSub>
                                <m:r>
                                  <a:rPr lang="en-US" altLang="zh-CN" sz="1600" kern="100">
                                    <a:latin typeface="Cambria Math" panose="02040503050406030204" pitchFamily="18" charset="0"/>
                                    <a:ea typeface="微软雅黑 Light" panose="020B0502040204020203" pitchFamily="34" charset="-122"/>
                                    <a:cs typeface="Times New Roman" panose="020206030504050203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22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21</m:t>
                                    </m:r>
                                  </m:sub>
                                </m:sSub>
                                <m:r>
                                  <a:rPr lang="en-US" altLang="zh-CN" sz="1600" kern="100">
                                    <a:latin typeface="Cambria Math" panose="02040503050406030204" pitchFamily="18" charset="0"/>
                                    <a:ea typeface="微软雅黑 Light" panose="020B0502040204020203" pitchFamily="34" charset="-122"/>
                                    <a:cs typeface="Times New Roman" panose="020206030504050203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23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31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21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12</m:t>
                                    </m:r>
                                  </m:sub>
                                </m:sSub>
                                <m:r>
                                  <a:rPr lang="en-US" altLang="zh-CN" sz="1600" kern="100">
                                    <a:latin typeface="Cambria Math" panose="02040503050406030204" pitchFamily="18" charset="0"/>
                                    <a:ea typeface="微软雅黑 Light" panose="020B0502040204020203" pitchFamily="34" charset="-122"/>
                                    <a:cs typeface="Times New Roman" panose="020206030504050203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22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22</m:t>
                                    </m:r>
                                  </m:sub>
                                </m:sSub>
                                <m:r>
                                  <a:rPr lang="en-US" altLang="zh-CN" sz="1600" kern="100">
                                    <a:latin typeface="Cambria Math" panose="02040503050406030204" pitchFamily="18" charset="0"/>
                                    <a:ea typeface="微软雅黑 Light" panose="020B0502040204020203" pitchFamily="34" charset="-122"/>
                                    <a:cs typeface="Times New Roman" panose="020206030504050203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23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zh-CN" altLang="zh-CN" sz="1600" i="1" kern="1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i="1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zh-CN" sz="1600" kern="100">
                                        <a:latin typeface="Cambria Math" panose="02040503050406030204" pitchFamily="18" charset="0"/>
                                        <a:ea typeface="微软雅黑 Light" panose="020B0502040204020203" pitchFamily="34" charset="-122"/>
                                        <a:cs typeface="Times New Roman" panose="02020603050405020304" pitchFamily="18" charset="0"/>
                                      </a:rPr>
                                      <m:t>32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altLang="zh-CN" sz="1600" kern="100" dirty="0">
                  <a:latin typeface="Times New Roman" panose="02020603050405020304" pitchFamily="18" charset="0"/>
                  <a:ea typeface="微软雅黑 Light" panose="020B0502040204020203" pitchFamily="34" charset="-122"/>
                  <a:cs typeface="Times New Roman" panose="02020603050405020304" pitchFamily="18" charset="0"/>
                </a:endParaRPr>
              </a:p>
              <a:p>
                <a:pPr indent="266700" algn="r">
                  <a:lnSpc>
                    <a:spcPct val="110000"/>
                  </a:lnSpc>
                  <a:spcAft>
                    <a:spcPts val="0"/>
                  </a:spcAft>
                </a:pPr>
                <a:r>
                  <a:rPr lang="en-US" altLang="zh-CN" sz="1600" kern="100" dirty="0">
                    <a:latin typeface="Times New Roman" panose="02020603050405020304" pitchFamily="18" charset="0"/>
                    <a:ea typeface="微软雅黑 Light" panose="020B0502040204020203" pitchFamily="34" charset="-122"/>
                    <a:cs typeface="Times New Roman" panose="02020603050405020304" pitchFamily="18" charset="0"/>
                  </a:rPr>
                  <a:t>(2-4)</a:t>
                </a:r>
                <a:endParaRPr lang="zh-CN" altLang="zh-CN" sz="1600" kern="100" dirty="0">
                  <a:latin typeface="Times New Roman" panose="02020603050405020304" pitchFamily="18" charset="0"/>
                  <a:ea typeface="微软雅黑 Light" panose="020B0502040204020203" pitchFamily="34" charset="-122"/>
                  <a:cs typeface="Times New Roman" panose="02020603050405020304" pitchFamily="18" charset="0"/>
                </a:endParaRPr>
              </a:p>
              <a:p>
                <a:r>
                  <a:rPr lang="zh-CN" altLang="zh-CN" sz="1600" kern="100" dirty="0">
                    <a:latin typeface="Times New Roman" panose="02020603050405020304" pitchFamily="18" charset="0"/>
                    <a:ea typeface="微软雅黑 Light" panose="020B0502040204020203" pitchFamily="34" charset="-122"/>
                    <a:cs typeface="Times New Roman" panose="02020603050405020304" pitchFamily="18" charset="0"/>
                  </a:rPr>
                  <a:t>显然，</a:t>
                </a:r>
                <a:r>
                  <a:rPr lang="zh-CN" altLang="zh-CN" sz="1600" kern="100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微软雅黑 Light" panose="020B0502040204020203" pitchFamily="34" charset="-122"/>
                    <a:cs typeface="Times New Roman" panose="02020603050405020304" pitchFamily="18" charset="0"/>
                  </a:rPr>
                  <a:t>矩阵乘积要求左矩阵的列数与右矩阵的行数相同</a:t>
                </a:r>
                <a:r>
                  <a:rPr lang="zh-CN" altLang="zh-CN" sz="1600" kern="100" dirty="0">
                    <a:latin typeface="Times New Roman" panose="02020603050405020304" pitchFamily="18" charset="0"/>
                    <a:ea typeface="微软雅黑 Light" panose="020B0502040204020203" pitchFamily="34" charset="-122"/>
                    <a:cs typeface="Times New Roman" panose="02020603050405020304" pitchFamily="18" charset="0"/>
                  </a:rPr>
                  <a:t>，否则无法进行计算。</a:t>
                </a:r>
                <a:endParaRPr lang="zh-CN" altLang="en-US" sz="1600" dirty="0"/>
              </a:p>
            </p:txBody>
          </p:sp>
        </mc:Choice>
        <mc:Fallback xmlns="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910F413D-81F0-471A-A176-9E11F56B23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47945" y="1335412"/>
                <a:ext cx="5623042" cy="3761158"/>
              </a:xfrm>
              <a:prstGeom prst="rect">
                <a:avLst/>
              </a:prstGeom>
              <a:blipFill>
                <a:blip r:embed="rId6"/>
                <a:stretch>
                  <a:fillRect l="-542" t="-324" r="-542" b="-129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5421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357188" y="103006"/>
            <a:ext cx="583097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问题引入</a:t>
            </a:r>
          </a:p>
        </p:txBody>
      </p:sp>
      <p:sp>
        <p:nvSpPr>
          <p:cNvPr id="99" name="文本框 98"/>
          <p:cNvSpPr txBox="1"/>
          <p:nvPr/>
        </p:nvSpPr>
        <p:spPr>
          <a:xfrm>
            <a:off x="8456462" y="292690"/>
            <a:ext cx="1296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880068"/>
                </a:solidFill>
                <a:latin typeface="+mn-ea"/>
              </a:rPr>
              <a:t>问题描述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9656322" y="302505"/>
            <a:ext cx="316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rgbClr val="880068">
                    <a:alpha val="34000"/>
                  </a:srgbClr>
                </a:solidFill>
                <a:latin typeface="+mn-ea"/>
              </a:rPr>
              <a:t>问题拓展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37" b="22415"/>
          <a:stretch/>
        </p:blipFill>
        <p:spPr>
          <a:xfrm>
            <a:off x="0" y="840064"/>
            <a:ext cx="12192000" cy="4820532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1" y="840063"/>
            <a:ext cx="12192001" cy="4820531"/>
          </a:xfrm>
          <a:prstGeom prst="rect">
            <a:avLst/>
          </a:prstGeom>
          <a:solidFill>
            <a:srgbClr val="880068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0" name="文本框 79"/>
          <p:cNvSpPr txBox="1"/>
          <p:nvPr/>
        </p:nvSpPr>
        <p:spPr>
          <a:xfrm>
            <a:off x="3977898" y="2978273"/>
            <a:ext cx="42714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+mj-ea"/>
                <a:ea typeface="+mj-ea"/>
              </a:rPr>
              <a:t>矩阵哈达玛（</a:t>
            </a:r>
            <a:r>
              <a:rPr lang="en-US" altLang="zh-CN" sz="2200" b="1" dirty="0">
                <a:solidFill>
                  <a:schemeClr val="bg1"/>
                </a:solidFill>
                <a:latin typeface="+mj-ea"/>
                <a:ea typeface="+mj-ea"/>
              </a:rPr>
              <a:t>Hadamard</a:t>
            </a:r>
            <a:r>
              <a:rPr lang="zh-CN" altLang="en-US" sz="2200" b="1" dirty="0">
                <a:solidFill>
                  <a:schemeClr val="bg1"/>
                </a:solidFill>
                <a:latin typeface="+mj-ea"/>
                <a:ea typeface="+mj-ea"/>
              </a:rPr>
              <a:t>）积问题</a:t>
            </a:r>
          </a:p>
        </p:txBody>
      </p:sp>
      <p:grpSp>
        <p:nvGrpSpPr>
          <p:cNvPr id="47" name="组合 46"/>
          <p:cNvGrpSpPr/>
          <p:nvPr/>
        </p:nvGrpSpPr>
        <p:grpSpPr>
          <a:xfrm>
            <a:off x="5193233" y="999168"/>
            <a:ext cx="1988304" cy="1952388"/>
            <a:chOff x="-4830122" y="2826538"/>
            <a:chExt cx="6144790" cy="6033795"/>
          </a:xfrm>
        </p:grpSpPr>
        <p:sp>
          <p:nvSpPr>
            <p:cNvPr id="49" name="椭圆 48"/>
            <p:cNvSpPr/>
            <p:nvPr/>
          </p:nvSpPr>
          <p:spPr>
            <a:xfrm rot="21449694">
              <a:off x="-4692237" y="3136901"/>
              <a:ext cx="5413068" cy="5413069"/>
            </a:xfrm>
            <a:prstGeom prst="ellipse">
              <a:avLst/>
            </a:prstGeom>
            <a:gradFill flip="none" rotWithShape="1">
              <a:gsLst>
                <a:gs pos="0">
                  <a:srgbClr val="2FA6C4"/>
                </a:gs>
                <a:gs pos="61000">
                  <a:srgbClr val="23508B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-4502306" y="2826538"/>
              <a:ext cx="5816974" cy="6033795"/>
              <a:chOff x="1307222" y="264740"/>
              <a:chExt cx="5392885" cy="5593898"/>
            </a:xfrm>
          </p:grpSpPr>
          <p:sp>
            <p:nvSpPr>
              <p:cNvPr id="63" name="任意多边形: 形状 62"/>
              <p:cNvSpPr/>
              <p:nvPr/>
            </p:nvSpPr>
            <p:spPr>
              <a:xfrm rot="13560757">
                <a:off x="3095539" y="1397823"/>
                <a:ext cx="3070786" cy="4138351"/>
              </a:xfrm>
              <a:custGeom>
                <a:avLst/>
                <a:gdLst>
                  <a:gd name="connsiteX0" fmla="*/ 2453652 w 3070786"/>
                  <a:gd name="connsiteY0" fmla="*/ 4138352 h 4138352"/>
                  <a:gd name="connsiteX1" fmla="*/ 2244099 w 3070786"/>
                  <a:gd name="connsiteY1" fmla="*/ 4127770 h 4138352"/>
                  <a:gd name="connsiteX2" fmla="*/ 0 w 3070786"/>
                  <a:gd name="connsiteY2" fmla="*/ 1641000 h 4138352"/>
                  <a:gd name="connsiteX3" fmla="*/ 570805 w 3070786"/>
                  <a:gd name="connsiteY3" fmla="*/ 50976 h 4138352"/>
                  <a:gd name="connsiteX4" fmla="*/ 617135 w 3070786"/>
                  <a:gd name="connsiteY4" fmla="*/ 0 h 4138352"/>
                  <a:gd name="connsiteX5" fmla="*/ 826688 w 3070786"/>
                  <a:gd name="connsiteY5" fmla="*/ 10582 h 4138352"/>
                  <a:gd name="connsiteX6" fmla="*/ 3070786 w 3070786"/>
                  <a:gd name="connsiteY6" fmla="*/ 2497351 h 4138352"/>
                  <a:gd name="connsiteX7" fmla="*/ 2499982 w 3070786"/>
                  <a:gd name="connsiteY7" fmla="*/ 4087376 h 4138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70786" h="4138352">
                    <a:moveTo>
                      <a:pt x="2453652" y="4138352"/>
                    </a:moveTo>
                    <a:lnTo>
                      <a:pt x="2244099" y="4127770"/>
                    </a:lnTo>
                    <a:cubicBezTo>
                      <a:pt x="983623" y="3999762"/>
                      <a:pt x="1" y="2935249"/>
                      <a:pt x="0" y="1641000"/>
                    </a:cubicBezTo>
                    <a:cubicBezTo>
                      <a:pt x="1" y="1037018"/>
                      <a:pt x="214212" y="483067"/>
                      <a:pt x="570805" y="50976"/>
                    </a:cubicBezTo>
                    <a:lnTo>
                      <a:pt x="617135" y="0"/>
                    </a:lnTo>
                    <a:lnTo>
                      <a:pt x="826688" y="10582"/>
                    </a:lnTo>
                    <a:cubicBezTo>
                      <a:pt x="2087164" y="138590"/>
                      <a:pt x="3070786" y="1203102"/>
                      <a:pt x="3070786" y="2497351"/>
                    </a:cubicBezTo>
                    <a:cubicBezTo>
                      <a:pt x="3070786" y="3101334"/>
                      <a:pt x="2856575" y="3655285"/>
                      <a:pt x="2499982" y="408737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7030A0">
                      <a:alpha val="13000"/>
                    </a:srgbClr>
                  </a:gs>
                  <a:gs pos="100000">
                    <a:srgbClr val="67E4D7">
                      <a:alpha val="16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65" name="任意多边形: 形状 64"/>
              <p:cNvSpPr/>
              <p:nvPr/>
            </p:nvSpPr>
            <p:spPr>
              <a:xfrm rot="13595354">
                <a:off x="1758935" y="418598"/>
                <a:ext cx="4033795" cy="3726080"/>
              </a:xfrm>
              <a:custGeom>
                <a:avLst/>
                <a:gdLst>
                  <a:gd name="connsiteX0" fmla="*/ 3301657 w 4033795"/>
                  <a:gd name="connsiteY0" fmla="*/ 2993942 h 3726080"/>
                  <a:gd name="connsiteX1" fmla="*/ 1534120 w 4033795"/>
                  <a:gd name="connsiteY1" fmla="*/ 3726080 h 3726080"/>
                  <a:gd name="connsiteX2" fmla="*/ 136528 w 4033795"/>
                  <a:gd name="connsiteY2" fmla="*/ 3299175 h 3726080"/>
                  <a:gd name="connsiteX3" fmla="*/ 131588 w 4033795"/>
                  <a:gd name="connsiteY3" fmla="*/ 3295480 h 3726080"/>
                  <a:gd name="connsiteX4" fmla="*/ 112381 w 4033795"/>
                  <a:gd name="connsiteY4" fmla="*/ 3243001 h 3726080"/>
                  <a:gd name="connsiteX5" fmla="*/ 0 w 4033795"/>
                  <a:gd name="connsiteY5" fmla="*/ 2499675 h 3726080"/>
                  <a:gd name="connsiteX6" fmla="*/ 2499675 w 4033795"/>
                  <a:gd name="connsiteY6" fmla="*/ 0 h 3726080"/>
                  <a:gd name="connsiteX7" fmla="*/ 3897267 w 4033795"/>
                  <a:gd name="connsiteY7" fmla="*/ 426905 h 3726080"/>
                  <a:gd name="connsiteX8" fmla="*/ 3902207 w 4033795"/>
                  <a:gd name="connsiteY8" fmla="*/ 430599 h 3726080"/>
                  <a:gd name="connsiteX9" fmla="*/ 3921414 w 4033795"/>
                  <a:gd name="connsiteY9" fmla="*/ 483078 h 3726080"/>
                  <a:gd name="connsiteX10" fmla="*/ 4033795 w 4033795"/>
                  <a:gd name="connsiteY10" fmla="*/ 1226405 h 3726080"/>
                  <a:gd name="connsiteX11" fmla="*/ 3301657 w 4033795"/>
                  <a:gd name="connsiteY11" fmla="*/ 2993942 h 3726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033795" h="3726080">
                    <a:moveTo>
                      <a:pt x="3301657" y="2993942"/>
                    </a:moveTo>
                    <a:cubicBezTo>
                      <a:pt x="2849305" y="3446294"/>
                      <a:pt x="2224386" y="3726080"/>
                      <a:pt x="1534120" y="3726080"/>
                    </a:cubicBezTo>
                    <a:cubicBezTo>
                      <a:pt x="1016421" y="3726080"/>
                      <a:pt x="535479" y="3568700"/>
                      <a:pt x="136528" y="3299175"/>
                    </a:cubicBezTo>
                    <a:lnTo>
                      <a:pt x="131588" y="3295480"/>
                    </a:lnTo>
                    <a:lnTo>
                      <a:pt x="112381" y="3243001"/>
                    </a:lnTo>
                    <a:cubicBezTo>
                      <a:pt x="39345" y="3008185"/>
                      <a:pt x="0" y="2758525"/>
                      <a:pt x="0" y="2499675"/>
                    </a:cubicBezTo>
                    <a:cubicBezTo>
                      <a:pt x="0" y="1119143"/>
                      <a:pt x="1119143" y="0"/>
                      <a:pt x="2499675" y="0"/>
                    </a:cubicBezTo>
                    <a:cubicBezTo>
                      <a:pt x="3017374" y="0"/>
                      <a:pt x="3498316" y="157380"/>
                      <a:pt x="3897267" y="426905"/>
                    </a:cubicBezTo>
                    <a:lnTo>
                      <a:pt x="3902207" y="430599"/>
                    </a:lnTo>
                    <a:lnTo>
                      <a:pt x="3921414" y="483078"/>
                    </a:lnTo>
                    <a:cubicBezTo>
                      <a:pt x="3994450" y="717895"/>
                      <a:pt x="4033795" y="967555"/>
                      <a:pt x="4033795" y="1226405"/>
                    </a:cubicBezTo>
                    <a:cubicBezTo>
                      <a:pt x="4033795" y="1916670"/>
                      <a:pt x="3754009" y="2541589"/>
                      <a:pt x="3301657" y="299394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5D061">
                      <a:alpha val="10000"/>
                    </a:srgbClr>
                  </a:gs>
                  <a:gs pos="100000">
                    <a:srgbClr val="7030A0">
                      <a:alpha val="10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66" name="任意多边形: 形状 65"/>
              <p:cNvSpPr/>
              <p:nvPr/>
            </p:nvSpPr>
            <p:spPr>
              <a:xfrm rot="13595354">
                <a:off x="459638" y="2412914"/>
                <a:ext cx="4293308" cy="2598139"/>
              </a:xfrm>
              <a:custGeom>
                <a:avLst/>
                <a:gdLst>
                  <a:gd name="connsiteX0" fmla="*/ 4128096 w 4293308"/>
                  <a:gd name="connsiteY0" fmla="*/ 1866001 h 2598139"/>
                  <a:gd name="connsiteX1" fmla="*/ 2360559 w 4293308"/>
                  <a:gd name="connsiteY1" fmla="*/ 2598139 h 2598139"/>
                  <a:gd name="connsiteX2" fmla="*/ 57321 w 4293308"/>
                  <a:gd name="connsiteY2" fmla="*/ 1071450 h 2598139"/>
                  <a:gd name="connsiteX3" fmla="*/ 0 w 4293308"/>
                  <a:gd name="connsiteY3" fmla="*/ 914837 h 2598139"/>
                  <a:gd name="connsiteX4" fmla="*/ 3878 w 4293308"/>
                  <a:gd name="connsiteY4" fmla="*/ 909650 h 2598139"/>
                  <a:gd name="connsiteX5" fmla="*/ 1932749 w 4293308"/>
                  <a:gd name="connsiteY5" fmla="*/ 0 h 2598139"/>
                  <a:gd name="connsiteX6" fmla="*/ 4235987 w 4293308"/>
                  <a:gd name="connsiteY6" fmla="*/ 1526688 h 2598139"/>
                  <a:gd name="connsiteX7" fmla="*/ 4293308 w 4293308"/>
                  <a:gd name="connsiteY7" fmla="*/ 1683302 h 2598139"/>
                  <a:gd name="connsiteX8" fmla="*/ 4289429 w 4293308"/>
                  <a:gd name="connsiteY8" fmla="*/ 1688489 h 2598139"/>
                  <a:gd name="connsiteX9" fmla="*/ 4128096 w 4293308"/>
                  <a:gd name="connsiteY9" fmla="*/ 1866001 h 259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293308" h="2598139">
                    <a:moveTo>
                      <a:pt x="4128096" y="1866001"/>
                    </a:moveTo>
                    <a:cubicBezTo>
                      <a:pt x="3675744" y="2318353"/>
                      <a:pt x="3050825" y="2598139"/>
                      <a:pt x="2360559" y="2598139"/>
                    </a:cubicBezTo>
                    <a:cubicBezTo>
                      <a:pt x="1325160" y="2598139"/>
                      <a:pt x="436792" y="1968621"/>
                      <a:pt x="57321" y="1071450"/>
                    </a:cubicBezTo>
                    <a:lnTo>
                      <a:pt x="0" y="914837"/>
                    </a:lnTo>
                    <a:lnTo>
                      <a:pt x="3878" y="909650"/>
                    </a:lnTo>
                    <a:cubicBezTo>
                      <a:pt x="462356" y="354103"/>
                      <a:pt x="1156200" y="0"/>
                      <a:pt x="1932749" y="0"/>
                    </a:cubicBezTo>
                    <a:cubicBezTo>
                      <a:pt x="2968148" y="0"/>
                      <a:pt x="3856516" y="629518"/>
                      <a:pt x="4235987" y="1526688"/>
                    </a:cubicBezTo>
                    <a:lnTo>
                      <a:pt x="4293308" y="1683302"/>
                    </a:lnTo>
                    <a:lnTo>
                      <a:pt x="4289429" y="1688489"/>
                    </a:lnTo>
                    <a:cubicBezTo>
                      <a:pt x="4238488" y="1750217"/>
                      <a:pt x="4184640" y="1809457"/>
                      <a:pt x="4128096" y="1866001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2FA6C4">
                      <a:alpha val="13000"/>
                    </a:srgbClr>
                  </a:gs>
                  <a:gs pos="100000">
                    <a:srgbClr val="23508B">
                      <a:alpha val="13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61" name="椭圆 60"/>
            <p:cNvSpPr/>
            <p:nvPr/>
          </p:nvSpPr>
          <p:spPr>
            <a:xfrm rot="8004646">
              <a:off x="-4830123" y="3078286"/>
              <a:ext cx="5398083" cy="5398082"/>
            </a:xfrm>
            <a:prstGeom prst="ellipse">
              <a:avLst/>
            </a:prstGeom>
            <a:solidFill>
              <a:srgbClr val="FFFFFF"/>
            </a:solidFill>
            <a:ln w="12700">
              <a:gradFill>
                <a:gsLst>
                  <a:gs pos="0">
                    <a:schemeClr val="bg1">
                      <a:alpha val="54000"/>
                    </a:schemeClr>
                  </a:gs>
                  <a:gs pos="100000">
                    <a:schemeClr val="bg1">
                      <a:alpha val="54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03" name="文本框 102"/>
              <p:cNvSpPr txBox="1"/>
              <p:nvPr/>
            </p:nvSpPr>
            <p:spPr>
              <a:xfrm>
                <a:off x="982028" y="3410679"/>
                <a:ext cx="10169096" cy="22868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2200" b="1">
                    <a:solidFill>
                      <a:schemeClr val="bg1"/>
                    </a:solidFill>
                    <a:latin typeface="+mj-ea"/>
                    <a:ea typeface="+mj-ea"/>
                  </a:defRPr>
                </a:lvl1pPr>
              </a:lstStyle>
              <a:p>
                <a:pPr algn="l"/>
                <a:r>
                  <a:rPr lang="zh-CN" altLang="en-US" sz="2000" dirty="0"/>
                  <a:t>　　</a:t>
                </a:r>
                <a:r>
                  <a:rPr lang="zh-CN" altLang="zh-CN" sz="2000" dirty="0"/>
                  <a:t>设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00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zh-CN" altLang="zh-CN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sz="2000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zh-CN" altLang="zh-CN" sz="2000" dirty="0"/>
                  <a:t>且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zh-CN" altLang="zh-CN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zh-CN" altLang="zh-CN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</m:e>
                    </m:d>
                    <m:r>
                      <a:rPr lang="zh-CN" altLang="zh-CN" sz="2000">
                        <a:latin typeface="Cambria Math" panose="02040503050406030204" pitchFamily="18" charset="0"/>
                      </a:rPr>
                      <m:t>、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altLang="zh-CN" sz="200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zh-CN" altLang="zh-CN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zh-CN" altLang="zh-CN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</m:e>
                    </m:d>
                  </m:oMath>
                </a14:m>
                <a:r>
                  <a:rPr lang="zh-CN" altLang="zh-CN" sz="2000" dirty="0"/>
                  <a:t>，则称式</a:t>
                </a:r>
                <a:r>
                  <a:rPr lang="en-US" altLang="zh-CN" sz="2000" dirty="0"/>
                  <a:t>(2-5)</a:t>
                </a:r>
                <a:r>
                  <a:rPr lang="zh-CN" altLang="zh-CN" sz="2000" dirty="0"/>
                  <a:t>所示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200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zh-CN" sz="2000" dirty="0"/>
                  <a:t>的矩阵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zh-CN" altLang="zh-CN" sz="2000" dirty="0"/>
                  <a:t>为矩阵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zh-CN" altLang="zh-CN" sz="2000" dirty="0"/>
                  <a:t>与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zh-CN" altLang="zh-CN" sz="2000" dirty="0"/>
                  <a:t>的哈达玛积，记作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altLang="zh-CN" sz="200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sz="2000">
                        <a:latin typeface="Cambria Math" panose="02040503050406030204" pitchFamily="18" charset="0"/>
                      </a:rPr>
                      <m:t>∘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zh-CN" altLang="zh-CN" sz="2000" dirty="0"/>
                  <a:t>。</a:t>
                </a:r>
              </a:p>
              <a:p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altLang="zh-CN" sz="200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zh-CN" altLang="zh-CN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sz="20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zh-CN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zh-CN" sz="2000">
                                      <a:latin typeface="Cambria Math" panose="020405030504060302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zh-CN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altLang="zh-CN" sz="2000">
                                      <a:latin typeface="Cambria Math" panose="020405030504060302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zh-CN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zh-CN" sz="2000">
                                      <a:latin typeface="Cambria Math" panose="02040503050406030204" pitchFamily="18" charset="0"/>
                                    </a:rPr>
                                    <m:t>12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zh-CN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altLang="zh-CN" sz="2000">
                                      <a:latin typeface="Cambria Math" panose="02040503050406030204" pitchFamily="18" charset="0"/>
                                    </a:rPr>
                                    <m:t>12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zh-CN" sz="2000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zh-CN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zh-CN" sz="200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zh-CN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altLang="zh-CN" sz="200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zh-CN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zh-CN" sz="2000">
                                      <a:latin typeface="Cambria Math" panose="02040503050406030204" pitchFamily="18" charset="0"/>
                                    </a:rPr>
                                    <m:t>21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zh-CN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altLang="zh-CN" sz="2000">
                                      <a:latin typeface="Cambria Math" panose="02040503050406030204" pitchFamily="18" charset="0"/>
                                    </a:rPr>
                                    <m:t>21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zh-CN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zh-CN" sz="2000">
                                      <a:latin typeface="Cambria Math" panose="02040503050406030204" pitchFamily="18" charset="0"/>
                                    </a:rPr>
                                    <m:t>22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zh-CN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altLang="zh-CN" sz="2000">
                                      <a:latin typeface="Cambria Math" panose="02040503050406030204" pitchFamily="18" charset="0"/>
                                    </a:rPr>
                                    <m:t>22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zh-CN" sz="2000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zh-CN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zh-CN" sz="200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zh-CN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altLang="zh-CN" sz="200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altLang="zh-CN" sz="200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zh-CN" sz="200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/>
                            <m:e>
                              <m:r>
                                <a:rPr lang="en-US" altLang="zh-CN" sz="200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zh-CN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altLang="zh-CN" sz="200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zh-CN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altLang="zh-CN" sz="200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zh-CN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altLang="zh-CN" sz="200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zh-CN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altLang="zh-CN" sz="200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zh-CN" sz="2000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zh-CN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𝑚𝑛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zh-CN" altLang="zh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altLang="zh-CN" sz="2000" i="1">
                                      <a:latin typeface="Cambria Math" panose="02040503050406030204" pitchFamily="18" charset="0"/>
                                    </a:rPr>
                                    <m:t>𝑚𝑛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r>
                  <a:rPr lang="en-US" altLang="zh-CN" sz="2000" dirty="0"/>
                  <a:t>			(2-5)</a:t>
                </a:r>
                <a:endParaRPr lang="zh-CN" altLang="zh-CN" sz="2000" dirty="0"/>
              </a:p>
              <a:p>
                <a:pPr algn="l"/>
                <a:r>
                  <a:rPr lang="zh-CN" altLang="en-US" sz="2000" dirty="0"/>
                  <a:t>　　</a:t>
                </a:r>
                <a:r>
                  <a:rPr lang="zh-CN" altLang="zh-CN" sz="2000" dirty="0"/>
                  <a:t>显然，</a:t>
                </a:r>
                <a:r>
                  <a:rPr lang="zh-CN" altLang="zh-CN" sz="2000" dirty="0">
                    <a:solidFill>
                      <a:srgbClr val="FFFF00"/>
                    </a:solidFill>
                  </a:rPr>
                  <a:t>矩阵哈达玛积要求左矩阵与右矩阵的形状相同</a:t>
                </a:r>
                <a:r>
                  <a:rPr lang="zh-CN" altLang="zh-CN" sz="2000" dirty="0"/>
                  <a:t>，否则无法进行计算。</a:t>
                </a:r>
                <a:endParaRPr lang="zh-CN" altLang="en-US" sz="2000" b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03" name="文本框 10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2028" y="3410679"/>
                <a:ext cx="10169096" cy="2286844"/>
              </a:xfrm>
              <a:prstGeom prst="rect">
                <a:avLst/>
              </a:prstGeom>
              <a:blipFill>
                <a:blip r:embed="rId4"/>
                <a:stretch>
                  <a:fillRect l="-600" t="-532" b="-345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双波形 4"/>
          <p:cNvSpPr/>
          <p:nvPr/>
        </p:nvSpPr>
        <p:spPr>
          <a:xfrm>
            <a:off x="5526000" y="1560906"/>
            <a:ext cx="1109266" cy="787971"/>
          </a:xfrm>
          <a:prstGeom prst="doubleWave">
            <a:avLst/>
          </a:prstGeom>
          <a:solidFill>
            <a:srgbClr val="880068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/>
              <a:t>问题</a:t>
            </a:r>
            <a:r>
              <a:rPr lang="en-US" altLang="zh-CN" sz="2800" b="1" dirty="0"/>
              <a:t>2</a:t>
            </a:r>
            <a:endParaRPr lang="zh-CN" altLang="en-US" sz="2800" b="1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00" y="5716087"/>
            <a:ext cx="1005726" cy="1005726"/>
          </a:xfrm>
          <a:prstGeom prst="rect">
            <a:avLst/>
          </a:prstGeom>
        </p:spPr>
      </p:pic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030F3-EF26-4579-AFE9-30BBC15606B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7991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357188" y="103006"/>
            <a:ext cx="583097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问题引入</a:t>
            </a:r>
          </a:p>
        </p:txBody>
      </p:sp>
      <p:sp>
        <p:nvSpPr>
          <p:cNvPr id="99" name="文本框 98"/>
          <p:cNvSpPr txBox="1"/>
          <p:nvPr/>
        </p:nvSpPr>
        <p:spPr>
          <a:xfrm>
            <a:off x="8456462" y="292690"/>
            <a:ext cx="1296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rgbClr val="880068">
                    <a:alpha val="34000"/>
                  </a:srgbClr>
                </a:solidFill>
                <a:latin typeface="+mn-ea"/>
              </a:defRPr>
            </a:lvl1pPr>
          </a:lstStyle>
          <a:p>
            <a:r>
              <a:rPr lang="zh-CN" altLang="en-US" dirty="0"/>
              <a:t>问题描述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9656322" y="302505"/>
            <a:ext cx="316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880068"/>
                </a:solidFill>
                <a:latin typeface="+mn-ea"/>
              </a:defRPr>
            </a:lvl1pPr>
          </a:lstStyle>
          <a:p>
            <a:r>
              <a:rPr lang="zh-CN" altLang="en-US" dirty="0"/>
              <a:t>问题拓展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37" r="50690" b="26974"/>
          <a:stretch/>
        </p:blipFill>
        <p:spPr>
          <a:xfrm>
            <a:off x="0" y="1186897"/>
            <a:ext cx="5289659" cy="4449583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1186897"/>
            <a:ext cx="5289659" cy="4449583"/>
          </a:xfrm>
          <a:prstGeom prst="rect">
            <a:avLst/>
          </a:prstGeom>
          <a:solidFill>
            <a:srgbClr val="880068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0" name="文本框 79"/>
          <p:cNvSpPr txBox="1"/>
          <p:nvPr/>
        </p:nvSpPr>
        <p:spPr>
          <a:xfrm>
            <a:off x="889142" y="3504046"/>
            <a:ext cx="37452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+mj-ea"/>
                <a:ea typeface="+mj-ea"/>
              </a:rPr>
              <a:t>矩阵乘积问题</a:t>
            </a:r>
          </a:p>
        </p:txBody>
      </p:sp>
      <p:grpSp>
        <p:nvGrpSpPr>
          <p:cNvPr id="47" name="组合 46"/>
          <p:cNvGrpSpPr/>
          <p:nvPr/>
        </p:nvGrpSpPr>
        <p:grpSpPr>
          <a:xfrm>
            <a:off x="1892995" y="1535181"/>
            <a:ext cx="1988304" cy="1952388"/>
            <a:chOff x="-4830122" y="2826538"/>
            <a:chExt cx="6144790" cy="6033795"/>
          </a:xfrm>
        </p:grpSpPr>
        <p:sp>
          <p:nvSpPr>
            <p:cNvPr id="49" name="椭圆 48"/>
            <p:cNvSpPr/>
            <p:nvPr/>
          </p:nvSpPr>
          <p:spPr>
            <a:xfrm rot="21449694">
              <a:off x="-4692237" y="3136901"/>
              <a:ext cx="5413068" cy="5413069"/>
            </a:xfrm>
            <a:prstGeom prst="ellipse">
              <a:avLst/>
            </a:prstGeom>
            <a:gradFill flip="none" rotWithShape="1">
              <a:gsLst>
                <a:gs pos="0">
                  <a:srgbClr val="2FA6C4"/>
                </a:gs>
                <a:gs pos="61000">
                  <a:srgbClr val="23508B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-4502306" y="2826538"/>
              <a:ext cx="5816974" cy="6033795"/>
              <a:chOff x="1307222" y="264740"/>
              <a:chExt cx="5392885" cy="5593898"/>
            </a:xfrm>
          </p:grpSpPr>
          <p:sp>
            <p:nvSpPr>
              <p:cNvPr id="63" name="任意多边形: 形状 62"/>
              <p:cNvSpPr/>
              <p:nvPr/>
            </p:nvSpPr>
            <p:spPr>
              <a:xfrm rot="13560757">
                <a:off x="3095539" y="1397823"/>
                <a:ext cx="3070786" cy="4138351"/>
              </a:xfrm>
              <a:custGeom>
                <a:avLst/>
                <a:gdLst>
                  <a:gd name="connsiteX0" fmla="*/ 2453652 w 3070786"/>
                  <a:gd name="connsiteY0" fmla="*/ 4138352 h 4138352"/>
                  <a:gd name="connsiteX1" fmla="*/ 2244099 w 3070786"/>
                  <a:gd name="connsiteY1" fmla="*/ 4127770 h 4138352"/>
                  <a:gd name="connsiteX2" fmla="*/ 0 w 3070786"/>
                  <a:gd name="connsiteY2" fmla="*/ 1641000 h 4138352"/>
                  <a:gd name="connsiteX3" fmla="*/ 570805 w 3070786"/>
                  <a:gd name="connsiteY3" fmla="*/ 50976 h 4138352"/>
                  <a:gd name="connsiteX4" fmla="*/ 617135 w 3070786"/>
                  <a:gd name="connsiteY4" fmla="*/ 0 h 4138352"/>
                  <a:gd name="connsiteX5" fmla="*/ 826688 w 3070786"/>
                  <a:gd name="connsiteY5" fmla="*/ 10582 h 4138352"/>
                  <a:gd name="connsiteX6" fmla="*/ 3070786 w 3070786"/>
                  <a:gd name="connsiteY6" fmla="*/ 2497351 h 4138352"/>
                  <a:gd name="connsiteX7" fmla="*/ 2499982 w 3070786"/>
                  <a:gd name="connsiteY7" fmla="*/ 4087376 h 4138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70786" h="4138352">
                    <a:moveTo>
                      <a:pt x="2453652" y="4138352"/>
                    </a:moveTo>
                    <a:lnTo>
                      <a:pt x="2244099" y="4127770"/>
                    </a:lnTo>
                    <a:cubicBezTo>
                      <a:pt x="983623" y="3999762"/>
                      <a:pt x="1" y="2935249"/>
                      <a:pt x="0" y="1641000"/>
                    </a:cubicBezTo>
                    <a:cubicBezTo>
                      <a:pt x="1" y="1037018"/>
                      <a:pt x="214212" y="483067"/>
                      <a:pt x="570805" y="50976"/>
                    </a:cubicBezTo>
                    <a:lnTo>
                      <a:pt x="617135" y="0"/>
                    </a:lnTo>
                    <a:lnTo>
                      <a:pt x="826688" y="10582"/>
                    </a:lnTo>
                    <a:cubicBezTo>
                      <a:pt x="2087164" y="138590"/>
                      <a:pt x="3070786" y="1203102"/>
                      <a:pt x="3070786" y="2497351"/>
                    </a:cubicBezTo>
                    <a:cubicBezTo>
                      <a:pt x="3070786" y="3101334"/>
                      <a:pt x="2856575" y="3655285"/>
                      <a:pt x="2499982" y="408737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7030A0">
                      <a:alpha val="13000"/>
                    </a:srgbClr>
                  </a:gs>
                  <a:gs pos="100000">
                    <a:srgbClr val="67E4D7">
                      <a:alpha val="16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65" name="任意多边形: 形状 64"/>
              <p:cNvSpPr/>
              <p:nvPr/>
            </p:nvSpPr>
            <p:spPr>
              <a:xfrm rot="13595354">
                <a:off x="1758935" y="418598"/>
                <a:ext cx="4033795" cy="3726080"/>
              </a:xfrm>
              <a:custGeom>
                <a:avLst/>
                <a:gdLst>
                  <a:gd name="connsiteX0" fmla="*/ 3301657 w 4033795"/>
                  <a:gd name="connsiteY0" fmla="*/ 2993942 h 3726080"/>
                  <a:gd name="connsiteX1" fmla="*/ 1534120 w 4033795"/>
                  <a:gd name="connsiteY1" fmla="*/ 3726080 h 3726080"/>
                  <a:gd name="connsiteX2" fmla="*/ 136528 w 4033795"/>
                  <a:gd name="connsiteY2" fmla="*/ 3299175 h 3726080"/>
                  <a:gd name="connsiteX3" fmla="*/ 131588 w 4033795"/>
                  <a:gd name="connsiteY3" fmla="*/ 3295480 h 3726080"/>
                  <a:gd name="connsiteX4" fmla="*/ 112381 w 4033795"/>
                  <a:gd name="connsiteY4" fmla="*/ 3243001 h 3726080"/>
                  <a:gd name="connsiteX5" fmla="*/ 0 w 4033795"/>
                  <a:gd name="connsiteY5" fmla="*/ 2499675 h 3726080"/>
                  <a:gd name="connsiteX6" fmla="*/ 2499675 w 4033795"/>
                  <a:gd name="connsiteY6" fmla="*/ 0 h 3726080"/>
                  <a:gd name="connsiteX7" fmla="*/ 3897267 w 4033795"/>
                  <a:gd name="connsiteY7" fmla="*/ 426905 h 3726080"/>
                  <a:gd name="connsiteX8" fmla="*/ 3902207 w 4033795"/>
                  <a:gd name="connsiteY8" fmla="*/ 430599 h 3726080"/>
                  <a:gd name="connsiteX9" fmla="*/ 3921414 w 4033795"/>
                  <a:gd name="connsiteY9" fmla="*/ 483078 h 3726080"/>
                  <a:gd name="connsiteX10" fmla="*/ 4033795 w 4033795"/>
                  <a:gd name="connsiteY10" fmla="*/ 1226405 h 3726080"/>
                  <a:gd name="connsiteX11" fmla="*/ 3301657 w 4033795"/>
                  <a:gd name="connsiteY11" fmla="*/ 2993942 h 3726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033795" h="3726080">
                    <a:moveTo>
                      <a:pt x="3301657" y="2993942"/>
                    </a:moveTo>
                    <a:cubicBezTo>
                      <a:pt x="2849305" y="3446294"/>
                      <a:pt x="2224386" y="3726080"/>
                      <a:pt x="1534120" y="3726080"/>
                    </a:cubicBezTo>
                    <a:cubicBezTo>
                      <a:pt x="1016421" y="3726080"/>
                      <a:pt x="535479" y="3568700"/>
                      <a:pt x="136528" y="3299175"/>
                    </a:cubicBezTo>
                    <a:lnTo>
                      <a:pt x="131588" y="3295480"/>
                    </a:lnTo>
                    <a:lnTo>
                      <a:pt x="112381" y="3243001"/>
                    </a:lnTo>
                    <a:cubicBezTo>
                      <a:pt x="39345" y="3008185"/>
                      <a:pt x="0" y="2758525"/>
                      <a:pt x="0" y="2499675"/>
                    </a:cubicBezTo>
                    <a:cubicBezTo>
                      <a:pt x="0" y="1119143"/>
                      <a:pt x="1119143" y="0"/>
                      <a:pt x="2499675" y="0"/>
                    </a:cubicBezTo>
                    <a:cubicBezTo>
                      <a:pt x="3017374" y="0"/>
                      <a:pt x="3498316" y="157380"/>
                      <a:pt x="3897267" y="426905"/>
                    </a:cubicBezTo>
                    <a:lnTo>
                      <a:pt x="3902207" y="430599"/>
                    </a:lnTo>
                    <a:lnTo>
                      <a:pt x="3921414" y="483078"/>
                    </a:lnTo>
                    <a:cubicBezTo>
                      <a:pt x="3994450" y="717895"/>
                      <a:pt x="4033795" y="967555"/>
                      <a:pt x="4033795" y="1226405"/>
                    </a:cubicBezTo>
                    <a:cubicBezTo>
                      <a:pt x="4033795" y="1916670"/>
                      <a:pt x="3754009" y="2541589"/>
                      <a:pt x="3301657" y="299394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5D061">
                      <a:alpha val="10000"/>
                    </a:srgbClr>
                  </a:gs>
                  <a:gs pos="100000">
                    <a:srgbClr val="7030A0">
                      <a:alpha val="10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66" name="任意多边形: 形状 65"/>
              <p:cNvSpPr/>
              <p:nvPr/>
            </p:nvSpPr>
            <p:spPr>
              <a:xfrm rot="13595354">
                <a:off x="459638" y="2412914"/>
                <a:ext cx="4293308" cy="2598139"/>
              </a:xfrm>
              <a:custGeom>
                <a:avLst/>
                <a:gdLst>
                  <a:gd name="connsiteX0" fmla="*/ 4128096 w 4293308"/>
                  <a:gd name="connsiteY0" fmla="*/ 1866001 h 2598139"/>
                  <a:gd name="connsiteX1" fmla="*/ 2360559 w 4293308"/>
                  <a:gd name="connsiteY1" fmla="*/ 2598139 h 2598139"/>
                  <a:gd name="connsiteX2" fmla="*/ 57321 w 4293308"/>
                  <a:gd name="connsiteY2" fmla="*/ 1071450 h 2598139"/>
                  <a:gd name="connsiteX3" fmla="*/ 0 w 4293308"/>
                  <a:gd name="connsiteY3" fmla="*/ 914837 h 2598139"/>
                  <a:gd name="connsiteX4" fmla="*/ 3878 w 4293308"/>
                  <a:gd name="connsiteY4" fmla="*/ 909650 h 2598139"/>
                  <a:gd name="connsiteX5" fmla="*/ 1932749 w 4293308"/>
                  <a:gd name="connsiteY5" fmla="*/ 0 h 2598139"/>
                  <a:gd name="connsiteX6" fmla="*/ 4235987 w 4293308"/>
                  <a:gd name="connsiteY6" fmla="*/ 1526688 h 2598139"/>
                  <a:gd name="connsiteX7" fmla="*/ 4293308 w 4293308"/>
                  <a:gd name="connsiteY7" fmla="*/ 1683302 h 2598139"/>
                  <a:gd name="connsiteX8" fmla="*/ 4289429 w 4293308"/>
                  <a:gd name="connsiteY8" fmla="*/ 1688489 h 2598139"/>
                  <a:gd name="connsiteX9" fmla="*/ 4128096 w 4293308"/>
                  <a:gd name="connsiteY9" fmla="*/ 1866001 h 259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293308" h="2598139">
                    <a:moveTo>
                      <a:pt x="4128096" y="1866001"/>
                    </a:moveTo>
                    <a:cubicBezTo>
                      <a:pt x="3675744" y="2318353"/>
                      <a:pt x="3050825" y="2598139"/>
                      <a:pt x="2360559" y="2598139"/>
                    </a:cubicBezTo>
                    <a:cubicBezTo>
                      <a:pt x="1325160" y="2598139"/>
                      <a:pt x="436792" y="1968621"/>
                      <a:pt x="57321" y="1071450"/>
                    </a:cubicBezTo>
                    <a:lnTo>
                      <a:pt x="0" y="914837"/>
                    </a:lnTo>
                    <a:lnTo>
                      <a:pt x="3878" y="909650"/>
                    </a:lnTo>
                    <a:cubicBezTo>
                      <a:pt x="462356" y="354103"/>
                      <a:pt x="1156200" y="0"/>
                      <a:pt x="1932749" y="0"/>
                    </a:cubicBezTo>
                    <a:cubicBezTo>
                      <a:pt x="2968148" y="0"/>
                      <a:pt x="3856516" y="629518"/>
                      <a:pt x="4235987" y="1526688"/>
                    </a:cubicBezTo>
                    <a:lnTo>
                      <a:pt x="4293308" y="1683302"/>
                    </a:lnTo>
                    <a:lnTo>
                      <a:pt x="4289429" y="1688489"/>
                    </a:lnTo>
                    <a:cubicBezTo>
                      <a:pt x="4238488" y="1750217"/>
                      <a:pt x="4184640" y="1809457"/>
                      <a:pt x="4128096" y="1866001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2FA6C4">
                      <a:alpha val="13000"/>
                    </a:srgbClr>
                  </a:gs>
                  <a:gs pos="100000">
                    <a:srgbClr val="23508B">
                      <a:alpha val="13000"/>
                    </a:srgbClr>
                  </a:gs>
                </a:gsLst>
                <a:lin ang="8100000" scaled="1"/>
                <a:tileRect/>
              </a:gradFill>
              <a:ln>
                <a:solidFill>
                  <a:schemeClr val="bg1">
                    <a:alpha val="4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  <p:sp>
          <p:nvSpPr>
            <p:cNvPr id="61" name="椭圆 60"/>
            <p:cNvSpPr/>
            <p:nvPr/>
          </p:nvSpPr>
          <p:spPr>
            <a:xfrm rot="8004646">
              <a:off x="-4830123" y="3078286"/>
              <a:ext cx="5398083" cy="5398082"/>
            </a:xfrm>
            <a:prstGeom prst="ellipse">
              <a:avLst/>
            </a:prstGeom>
            <a:solidFill>
              <a:srgbClr val="FFFFFF"/>
            </a:solidFill>
            <a:ln w="12700">
              <a:gradFill>
                <a:gsLst>
                  <a:gs pos="0">
                    <a:schemeClr val="bg1">
                      <a:alpha val="54000"/>
                    </a:schemeClr>
                  </a:gs>
                  <a:gs pos="100000">
                    <a:schemeClr val="bg1">
                      <a:alpha val="54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</p:grpSp>
      <p:sp>
        <p:nvSpPr>
          <p:cNvPr id="103" name="文本框 102"/>
          <p:cNvSpPr txBox="1"/>
          <p:nvPr/>
        </p:nvSpPr>
        <p:spPr>
          <a:xfrm>
            <a:off x="719622" y="4095321"/>
            <a:ext cx="395138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2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algn="just">
              <a:spcAft>
                <a:spcPts val="1200"/>
              </a:spcAft>
            </a:pPr>
            <a:r>
              <a: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１、奇异值分解（</a:t>
            </a:r>
            <a:r>
              <a:rPr lang="en-US" altLang="zh-CN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Singular Value Decomposition</a:t>
            </a:r>
            <a:r>
              <a: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SVD</a:t>
            </a:r>
            <a:r>
              <a: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）算法</a:t>
            </a:r>
            <a:endParaRPr lang="en-US" altLang="zh-CN" sz="20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spcAft>
                <a:spcPts val="1200"/>
              </a:spcAft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、文本加密问题</a:t>
            </a:r>
            <a:endParaRPr lang="zh-CN" altLang="en-US" sz="20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双波形 4"/>
          <p:cNvSpPr/>
          <p:nvPr/>
        </p:nvSpPr>
        <p:spPr>
          <a:xfrm>
            <a:off x="2225762" y="2096919"/>
            <a:ext cx="1109266" cy="787971"/>
          </a:xfrm>
          <a:prstGeom prst="doubleWave">
            <a:avLst/>
          </a:prstGeom>
          <a:solidFill>
            <a:srgbClr val="880068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/>
              <a:t>问题</a:t>
            </a:r>
            <a:r>
              <a:rPr lang="en-US" altLang="zh-CN" sz="2800" b="1" dirty="0"/>
              <a:t>1</a:t>
            </a:r>
            <a:endParaRPr lang="zh-CN" altLang="en-US" sz="2800" b="1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00" y="5716087"/>
            <a:ext cx="1005726" cy="1005726"/>
          </a:xfrm>
          <a:prstGeom prst="rect">
            <a:avLst/>
          </a:prstGeom>
        </p:spPr>
      </p:pic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030F3-EF26-4579-AFE9-30BBC15606BC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86379E7-2D18-407A-BEBA-FC9BDC3E16C7}"/>
              </a:ext>
            </a:extLst>
          </p:cNvPr>
          <p:cNvSpPr txBox="1"/>
          <p:nvPr/>
        </p:nvSpPr>
        <p:spPr>
          <a:xfrm>
            <a:off x="6657099" y="2484780"/>
            <a:ext cx="9746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明文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BC0BC8BB-11F6-4EAB-B0FE-2D28C585D8A6}"/>
              </a:ext>
            </a:extLst>
          </p:cNvPr>
          <p:cNvSpPr txBox="1"/>
          <p:nvPr/>
        </p:nvSpPr>
        <p:spPr>
          <a:xfrm>
            <a:off x="6643795" y="5461620"/>
            <a:ext cx="9746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密文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C898D9E5-D0DE-4127-B8D4-97083DE728D7}"/>
                  </a:ext>
                </a:extLst>
              </p:cNvPr>
              <p:cNvSpPr/>
              <p:nvPr/>
            </p:nvSpPr>
            <p:spPr>
              <a:xfrm>
                <a:off x="9048075" y="1972809"/>
                <a:ext cx="2475678" cy="136620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kern="100">
                          <a:latin typeface="Cambria Math" panose="02040503050406030204" pitchFamily="18" charset="0"/>
                          <a:ea typeface="微软雅黑 Light" panose="020B0502040204020203" pitchFamily="34" charset="-122"/>
                          <a:cs typeface="Times New Roman" panose="02020603050405020304" pitchFamily="18" charset="0"/>
                        </a:rPr>
                        <m:t>𝐴</m:t>
                      </m:r>
                      <m:r>
                        <a:rPr lang="en-US" altLang="zh-CN" kern="100">
                          <a:latin typeface="Cambria Math" panose="02040503050406030204" pitchFamily="18" charset="0"/>
                          <a:ea typeface="微软雅黑 Light" panose="020B0502040204020203" pitchFamily="34" charset="-122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zh-CN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zh-CN" i="1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altLang="zh-CN" kern="100">
                                    <a:latin typeface="Cambria Math" panose="02040503050406030204" pitchFamily="18" charset="0"/>
                                    <a:ea typeface="微软雅黑 Light" panose="020B0502040204020203" pitchFamily="34" charset="-122"/>
                                    <a:cs typeface="Times New Roman" panose="02020603050405020304" pitchFamily="18" charset="0"/>
                                  </a:rPr>
                                  <m:t>73</m:t>
                                </m:r>
                              </m:e>
                              <m:e>
                                <m:r>
                                  <a:rPr lang="en-US" altLang="zh-CN" kern="100">
                                    <a:latin typeface="Cambria Math" panose="02040503050406030204" pitchFamily="18" charset="0"/>
                                    <a:ea typeface="微软雅黑 Light" panose="020B0502040204020203" pitchFamily="34" charset="-122"/>
                                    <a:cs typeface="Times New Roman" panose="02020603050405020304" pitchFamily="18" charset="0"/>
                                  </a:rPr>
                                  <m:t>32</m:t>
                                </m:r>
                              </m:e>
                              <m:e>
                                <m:r>
                                  <a:rPr lang="en-US" altLang="zh-CN" kern="100">
                                    <a:latin typeface="Cambria Math" panose="02040503050406030204" pitchFamily="18" charset="0"/>
                                    <a:ea typeface="微软雅黑 Light" panose="020B0502040204020203" pitchFamily="34" charset="-122"/>
                                    <a:cs typeface="Times New Roman" panose="02020603050405020304" pitchFamily="18" charset="0"/>
                                  </a:rPr>
                                  <m:t>108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kern="100">
                                    <a:latin typeface="Cambria Math" panose="02040503050406030204" pitchFamily="18" charset="0"/>
                                    <a:ea typeface="微软雅黑 Light" panose="020B0502040204020203" pitchFamily="34" charset="-122"/>
                                    <a:cs typeface="Times New Roman" panose="02020603050405020304" pitchFamily="18" charset="0"/>
                                  </a:rPr>
                                  <m:t>105</m:t>
                                </m:r>
                              </m:e>
                              <m:e>
                                <m:r>
                                  <a:rPr lang="en-US" altLang="zh-CN" kern="100">
                                    <a:latin typeface="Cambria Math" panose="02040503050406030204" pitchFamily="18" charset="0"/>
                                    <a:ea typeface="微软雅黑 Light" panose="020B0502040204020203" pitchFamily="34" charset="-122"/>
                                    <a:cs typeface="Times New Roman" panose="02020603050405020304" pitchFamily="18" charset="0"/>
                                  </a:rPr>
                                  <m:t>107</m:t>
                                </m:r>
                              </m:e>
                              <m:e>
                                <m:r>
                                  <a:rPr lang="en-US" altLang="zh-CN" kern="100">
                                    <a:latin typeface="Cambria Math" panose="02040503050406030204" pitchFamily="18" charset="0"/>
                                    <a:ea typeface="微软雅黑 Light" panose="020B0502040204020203" pitchFamily="34" charset="-122"/>
                                    <a:cs typeface="Times New Roman" panose="02020603050405020304" pitchFamily="18" charset="0"/>
                                  </a:rPr>
                                  <m:t>101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kern="100">
                                    <a:latin typeface="Cambria Math" panose="02040503050406030204" pitchFamily="18" charset="0"/>
                                    <a:ea typeface="微软雅黑 Light" panose="020B0502040204020203" pitchFamily="34" charset="-122"/>
                                    <a:cs typeface="Times New Roman" panose="02020603050405020304" pitchFamily="18" charset="0"/>
                                  </a:rPr>
                                  <m:t>32</m:t>
                                </m:r>
                              </m:e>
                              <m:e>
                                <m:r>
                                  <a:rPr lang="en-US" altLang="zh-CN" kern="100">
                                    <a:latin typeface="Cambria Math" panose="02040503050406030204" pitchFamily="18" charset="0"/>
                                    <a:ea typeface="微软雅黑 Light" panose="020B0502040204020203" pitchFamily="34" charset="-122"/>
                                    <a:cs typeface="Times New Roman" panose="02020603050405020304" pitchFamily="18" charset="0"/>
                                  </a:rPr>
                                  <m:t>80</m:t>
                                </m:r>
                              </m:e>
                              <m:e>
                                <m:r>
                                  <a:rPr lang="en-US" altLang="zh-CN" kern="100">
                                    <a:latin typeface="Cambria Math" panose="02040503050406030204" pitchFamily="18" charset="0"/>
                                    <a:ea typeface="微软雅黑 Light" panose="020B0502040204020203" pitchFamily="34" charset="-122"/>
                                    <a:cs typeface="Times New Roman" panose="02020603050405020304" pitchFamily="18" charset="0"/>
                                  </a:rPr>
                                  <m:t>121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kern="1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116</m:t>
                                </m:r>
                              </m:e>
                              <m:e>
                                <m:r>
                                  <a:rPr lang="en-US" altLang="zh-CN" kern="1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104</m:t>
                                </m:r>
                              </m:e>
                              <m:e>
                                <m:r>
                                  <a:rPr lang="en-US" altLang="zh-CN" kern="1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111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kern="1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110</m:t>
                                </m:r>
                              </m:e>
                              <m:e>
                                <m:r>
                                  <a:rPr lang="en-US" altLang="zh-CN" kern="1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33</m:t>
                                </m:r>
                              </m:e>
                              <m:e>
                                <m:r>
                                  <a:rPr lang="en-US" altLang="zh-CN" kern="1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C898D9E5-D0DE-4127-B8D4-97083DE728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8075" y="1972809"/>
                <a:ext cx="2475678" cy="136620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5D2AA96A-ED4F-40B2-856E-177BF6798B8E}"/>
                  </a:ext>
                </a:extLst>
              </p:cNvPr>
              <p:cNvSpPr/>
              <p:nvPr/>
            </p:nvSpPr>
            <p:spPr>
              <a:xfrm>
                <a:off x="9048075" y="3927301"/>
                <a:ext cx="2254783" cy="823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−2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−3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−2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5D2AA96A-ED4F-40B2-856E-177BF6798B8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8075" y="3927301"/>
                <a:ext cx="2254783" cy="823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图片 7">
            <a:extLst>
              <a:ext uri="{FF2B5EF4-FFF2-40B4-BE49-F238E27FC236}">
                <a16:creationId xmlns:a16="http://schemas.microsoft.com/office/drawing/2014/main" id="{A81663D7-3D3E-44CB-936C-4347868027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9659" y="1094774"/>
            <a:ext cx="6902341" cy="696356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FC5565D0-419E-4170-B0C1-054B636C13FD}"/>
              </a:ext>
            </a:extLst>
          </p:cNvPr>
          <p:cNvSpPr txBox="1"/>
          <p:nvPr/>
        </p:nvSpPr>
        <p:spPr>
          <a:xfrm>
            <a:off x="9656322" y="4682216"/>
            <a:ext cx="134880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7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加密矩阵</a:t>
            </a: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FE060C63-A79D-4D25-8763-DBD42E10F8DE}"/>
              </a:ext>
            </a:extLst>
          </p:cNvPr>
          <p:cNvCxnSpPr/>
          <p:nvPr/>
        </p:nvCxnSpPr>
        <p:spPr>
          <a:xfrm>
            <a:off x="7283669" y="2884890"/>
            <a:ext cx="0" cy="257673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9986B95A-D5ED-4584-ABC5-4A5A376ECEAE}"/>
              </a:ext>
            </a:extLst>
          </p:cNvPr>
          <p:cNvCxnSpPr>
            <a:cxnSpLocks/>
          </p:cNvCxnSpPr>
          <p:nvPr/>
        </p:nvCxnSpPr>
        <p:spPr>
          <a:xfrm flipV="1">
            <a:off x="6968359" y="2884891"/>
            <a:ext cx="0" cy="257672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EA44B8EA-6004-4EAF-857F-2B3C2D433710}"/>
                  </a:ext>
                </a:extLst>
              </p:cNvPr>
              <p:cNvSpPr txBox="1"/>
              <p:nvPr/>
            </p:nvSpPr>
            <p:spPr>
              <a:xfrm>
                <a:off x="7176868" y="3751408"/>
                <a:ext cx="1348801" cy="6164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7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加密</a:t>
                </a:r>
                <a:endParaRPr lang="en-US" altLang="zh-CN" sz="17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700" b="0" i="1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𝐵</m:t>
                      </m:r>
                      <m:r>
                        <a:rPr lang="en-US" altLang="zh-CN" sz="1700" b="0" i="1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=</m:t>
                      </m:r>
                      <m:r>
                        <a:rPr lang="en-US" altLang="zh-CN" sz="1700" b="0" i="1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𝐴𝑋</m:t>
                      </m:r>
                    </m:oMath>
                  </m:oMathPara>
                </a14:m>
                <a:endParaRPr lang="zh-CN" altLang="en-US" sz="17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EA44B8EA-6004-4EAF-857F-2B3C2D4337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76868" y="3751408"/>
                <a:ext cx="1348801" cy="616451"/>
              </a:xfrm>
              <a:prstGeom prst="rect">
                <a:avLst/>
              </a:prstGeom>
              <a:blipFill>
                <a:blip r:embed="rId8"/>
                <a:stretch>
                  <a:fillRect t="-294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文本框 49">
            <a:extLst>
              <a:ext uri="{FF2B5EF4-FFF2-40B4-BE49-F238E27FC236}">
                <a16:creationId xmlns:a16="http://schemas.microsoft.com/office/drawing/2014/main" id="{E3913DD9-0719-41B3-884B-2028582A598D}"/>
              </a:ext>
            </a:extLst>
          </p:cNvPr>
          <p:cNvSpPr txBox="1"/>
          <p:nvPr/>
        </p:nvSpPr>
        <p:spPr>
          <a:xfrm>
            <a:off x="9617430" y="3273305"/>
            <a:ext cx="134880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7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明文矩阵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id="{E196B516-1B6C-46FD-8975-EDCF08549110}"/>
                  </a:ext>
                </a:extLst>
              </p:cNvPr>
              <p:cNvSpPr txBox="1"/>
              <p:nvPr/>
            </p:nvSpPr>
            <p:spPr>
              <a:xfrm>
                <a:off x="5782138" y="3715044"/>
                <a:ext cx="1348801" cy="6379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7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解密</a:t>
                </a:r>
                <a:endParaRPr lang="en-US" altLang="zh-CN" sz="17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700" b="0" i="1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𝐴</m:t>
                      </m:r>
                      <m:r>
                        <a:rPr lang="en-US" altLang="zh-CN" sz="1700" b="0" i="1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=</m:t>
                      </m:r>
                      <m:r>
                        <a:rPr lang="en-US" altLang="zh-CN" sz="1700" b="0" i="1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𝐵</m:t>
                      </m:r>
                      <m:sSup>
                        <m:sSupPr>
                          <m:ctrlPr>
                            <a:rPr lang="en-US" altLang="zh-CN" sz="1700" b="0" i="1" smtClean="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</m:ctrlPr>
                        </m:sSupPr>
                        <m:e>
                          <m:r>
                            <a:rPr lang="en-US" altLang="zh-CN" sz="1700" b="0" i="1" smtClean="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𝑋</m:t>
                          </m:r>
                        </m:e>
                        <m:sup>
                          <m:r>
                            <a:rPr lang="en-US" altLang="zh-CN" sz="1700" b="0" i="1" smtClean="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zh-CN" altLang="en-US" sz="17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id="{E196B516-1B6C-46FD-8975-EDCF085491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82138" y="3715044"/>
                <a:ext cx="1348801" cy="637932"/>
              </a:xfrm>
              <a:prstGeom prst="rect">
                <a:avLst/>
              </a:prstGeom>
              <a:blipFill>
                <a:blip r:embed="rId9"/>
                <a:stretch>
                  <a:fillRect t="-285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矩形 54">
                <a:extLst>
                  <a:ext uri="{FF2B5EF4-FFF2-40B4-BE49-F238E27FC236}">
                    <a16:creationId xmlns:a16="http://schemas.microsoft.com/office/drawing/2014/main" id="{153363E5-61BA-4ADA-A1C0-495207CE07FD}"/>
                  </a:ext>
                </a:extLst>
              </p:cNvPr>
              <p:cNvSpPr/>
              <p:nvPr/>
            </p:nvSpPr>
            <p:spPr>
              <a:xfrm>
                <a:off x="9048075" y="5233780"/>
                <a:ext cx="74231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zh-CN" altLang="en-US" i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?</m:t>
                      </m:r>
                    </m:oMath>
                  </m:oMathPara>
                </a14:m>
                <a:endParaRPr lang="zh-CN" alt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55" name="矩形 54">
                <a:extLst>
                  <a:ext uri="{FF2B5EF4-FFF2-40B4-BE49-F238E27FC236}">
                    <a16:creationId xmlns:a16="http://schemas.microsoft.com/office/drawing/2014/main" id="{153363E5-61BA-4ADA-A1C0-495207CE07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8075" y="5233780"/>
                <a:ext cx="742318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6" name="文本框 55">
            <a:extLst>
              <a:ext uri="{FF2B5EF4-FFF2-40B4-BE49-F238E27FC236}">
                <a16:creationId xmlns:a16="http://schemas.microsoft.com/office/drawing/2014/main" id="{8906DE6B-A78B-4D15-84EE-68346CD33619}"/>
              </a:ext>
            </a:extLst>
          </p:cNvPr>
          <p:cNvSpPr txBox="1"/>
          <p:nvPr/>
        </p:nvSpPr>
        <p:spPr>
          <a:xfrm>
            <a:off x="9656322" y="5535555"/>
            <a:ext cx="134880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7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密文矩阵</a:t>
            </a:r>
          </a:p>
        </p:txBody>
      </p:sp>
    </p:spTree>
    <p:extLst>
      <p:ext uri="{BB962C8B-B14F-4D97-AF65-F5344CB8AC3E}">
        <p14:creationId xmlns:p14="http://schemas.microsoft.com/office/powerpoint/2010/main" val="3249823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357188" y="103006"/>
            <a:ext cx="583097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E005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问题引入</a:t>
            </a:r>
          </a:p>
        </p:txBody>
      </p:sp>
      <p:sp>
        <p:nvSpPr>
          <p:cNvPr id="99" name="文本框 98"/>
          <p:cNvSpPr txBox="1"/>
          <p:nvPr/>
        </p:nvSpPr>
        <p:spPr>
          <a:xfrm>
            <a:off x="8456462" y="292690"/>
            <a:ext cx="1296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rgbClr val="880068">
                    <a:alpha val="34000"/>
                  </a:srgbClr>
                </a:solidFill>
                <a:latin typeface="+mn-ea"/>
              </a:defRPr>
            </a:lvl1pPr>
          </a:lstStyle>
          <a:p>
            <a:r>
              <a:rPr lang="zh-CN" altLang="en-US" dirty="0"/>
              <a:t>问题描述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9656322" y="302505"/>
            <a:ext cx="316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solidFill>
                  <a:srgbClr val="880068"/>
                </a:solidFill>
                <a:latin typeface="+mn-ea"/>
              </a:defRPr>
            </a:lvl1pPr>
          </a:lstStyle>
          <a:p>
            <a:r>
              <a:rPr lang="zh-CN" altLang="en-US" dirty="0"/>
              <a:t>问题拓展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00" y="5716087"/>
            <a:ext cx="1005726" cy="1005726"/>
          </a:xfrm>
          <a:prstGeom prst="rect">
            <a:avLst/>
          </a:prstGeom>
        </p:spPr>
      </p:pic>
      <p:sp>
        <p:nvSpPr>
          <p:cNvPr id="73" name="双波形 72">
            <a:extLst>
              <a:ext uri="{FF2B5EF4-FFF2-40B4-BE49-F238E27FC236}">
                <a16:creationId xmlns:a16="http://schemas.microsoft.com/office/drawing/2014/main" id="{D6099BB4-9FE0-4DFC-97CB-BF9043992004}"/>
              </a:ext>
            </a:extLst>
          </p:cNvPr>
          <p:cNvSpPr/>
          <p:nvPr/>
        </p:nvSpPr>
        <p:spPr>
          <a:xfrm>
            <a:off x="858565" y="1124956"/>
            <a:ext cx="1109266" cy="787971"/>
          </a:xfrm>
          <a:prstGeom prst="doubleWave">
            <a:avLst/>
          </a:prstGeom>
          <a:solidFill>
            <a:srgbClr val="880068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/>
              <a:t>问题</a:t>
            </a:r>
            <a:r>
              <a:rPr lang="en-US" altLang="zh-CN" sz="2800" b="1" dirty="0"/>
              <a:t>2</a:t>
            </a:r>
            <a:endParaRPr lang="zh-CN" altLang="en-US" sz="2800" b="1" dirty="0"/>
          </a:p>
        </p:txBody>
      </p:sp>
      <p:graphicFrame>
        <p:nvGraphicFramePr>
          <p:cNvPr id="20" name="表格 19">
            <a:extLst>
              <a:ext uri="{FF2B5EF4-FFF2-40B4-BE49-F238E27FC236}">
                <a16:creationId xmlns:a16="http://schemas.microsoft.com/office/drawing/2014/main" id="{DA684838-A42E-42C6-87DA-2FE903C72BC0}"/>
              </a:ext>
            </a:extLst>
          </p:cNvPr>
          <p:cNvGraphicFramePr>
            <a:graphicFrameLocks noGrp="1"/>
          </p:cNvGraphicFramePr>
          <p:nvPr/>
        </p:nvGraphicFramePr>
        <p:xfrm>
          <a:off x="2054253" y="2630968"/>
          <a:ext cx="2160000" cy="216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1" name="文本框 20">
            <a:extLst>
              <a:ext uri="{FF2B5EF4-FFF2-40B4-BE49-F238E27FC236}">
                <a16:creationId xmlns:a16="http://schemas.microsoft.com/office/drawing/2014/main" id="{4DC3B364-5A00-4981-9B7B-B45DF696B03C}"/>
              </a:ext>
            </a:extLst>
          </p:cNvPr>
          <p:cNvSpPr txBox="1"/>
          <p:nvPr/>
        </p:nvSpPr>
        <p:spPr>
          <a:xfrm>
            <a:off x="4653493" y="3567894"/>
            <a:ext cx="458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ym typeface="Wingdings 2" panose="05020102010507070707" pitchFamily="18" charset="2"/>
              </a:rPr>
              <a:t></a:t>
            </a:r>
            <a:endParaRPr kumimoji="1" lang="zh-CN" altLang="en-US" sz="2400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1AAA1971-B6D4-4720-88FC-B01B713068F3}"/>
              </a:ext>
            </a:extLst>
          </p:cNvPr>
          <p:cNvSpPr txBox="1"/>
          <p:nvPr/>
        </p:nvSpPr>
        <p:spPr>
          <a:xfrm>
            <a:off x="7092018" y="3449358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=</a:t>
            </a:r>
            <a:endParaRPr kumimoji="1" lang="zh-CN" altLang="en-US" sz="2800" dirty="0"/>
          </a:p>
        </p:txBody>
      </p:sp>
      <p:graphicFrame>
        <p:nvGraphicFramePr>
          <p:cNvPr id="23" name="表格 22">
            <a:extLst>
              <a:ext uri="{FF2B5EF4-FFF2-40B4-BE49-F238E27FC236}">
                <a16:creationId xmlns:a16="http://schemas.microsoft.com/office/drawing/2014/main" id="{EFEB98A5-583E-4BA3-834A-11C6177502F1}"/>
              </a:ext>
            </a:extLst>
          </p:cNvPr>
          <p:cNvGraphicFramePr>
            <a:graphicFrameLocks noGrp="1"/>
          </p:cNvGraphicFramePr>
          <p:nvPr/>
        </p:nvGraphicFramePr>
        <p:xfrm>
          <a:off x="5413540" y="3170968"/>
          <a:ext cx="1080000" cy="108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-2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4" name="表格 23">
            <a:extLst>
              <a:ext uri="{FF2B5EF4-FFF2-40B4-BE49-F238E27FC236}">
                <a16:creationId xmlns:a16="http://schemas.microsoft.com/office/drawing/2014/main" id="{6B1D3E8D-FEF9-4C96-B6AB-8CE85F2F125B}"/>
              </a:ext>
            </a:extLst>
          </p:cNvPr>
          <p:cNvGraphicFramePr>
            <a:graphicFrameLocks noGrp="1"/>
          </p:cNvGraphicFramePr>
          <p:nvPr/>
        </p:nvGraphicFramePr>
        <p:xfrm>
          <a:off x="8054699" y="3018716"/>
          <a:ext cx="1440000" cy="144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2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5" name="文字方塊 55">
            <a:extLst>
              <a:ext uri="{FF2B5EF4-FFF2-40B4-BE49-F238E27FC236}">
                <a16:creationId xmlns:a16="http://schemas.microsoft.com/office/drawing/2014/main" id="{CFEA11DD-E1A6-4EFE-AF4A-3F3F8EC823A9}"/>
              </a:ext>
            </a:extLst>
          </p:cNvPr>
          <p:cNvSpPr txBox="1"/>
          <p:nvPr/>
        </p:nvSpPr>
        <p:spPr>
          <a:xfrm>
            <a:off x="1574920" y="1902222"/>
            <a:ext cx="31336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nput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mage</a:t>
            </a:r>
          </a:p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输入图像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TW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字方塊 55">
            <a:extLst>
              <a:ext uri="{FF2B5EF4-FFF2-40B4-BE49-F238E27FC236}">
                <a16:creationId xmlns:a16="http://schemas.microsoft.com/office/drawing/2014/main" id="{D06177EE-AD76-4208-A892-7927DCBC2407}"/>
              </a:ext>
            </a:extLst>
          </p:cNvPr>
          <p:cNvSpPr txBox="1"/>
          <p:nvPr/>
        </p:nvSpPr>
        <p:spPr>
          <a:xfrm>
            <a:off x="4646560" y="1905928"/>
            <a:ext cx="27520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kernel</a:t>
            </a:r>
          </a:p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卷积核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TW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字方塊 55">
            <a:extLst>
              <a:ext uri="{FF2B5EF4-FFF2-40B4-BE49-F238E27FC236}">
                <a16:creationId xmlns:a16="http://schemas.microsoft.com/office/drawing/2014/main" id="{E5E7E660-D897-4546-B526-B13791E838F0}"/>
              </a:ext>
            </a:extLst>
          </p:cNvPr>
          <p:cNvSpPr txBox="1"/>
          <p:nvPr/>
        </p:nvSpPr>
        <p:spPr>
          <a:xfrm>
            <a:off x="7260550" y="1906205"/>
            <a:ext cx="30282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eature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en-US" altLang="zh-TW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</a:t>
            </a:r>
          </a:p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特征映射层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TW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字方塊 55">
                <a:extLst>
                  <a:ext uri="{FF2B5EF4-FFF2-40B4-BE49-F238E27FC236}">
                    <a16:creationId xmlns:a16="http://schemas.microsoft.com/office/drawing/2014/main" id="{AA6C2FB0-66F0-4C64-8219-1EC1CFBF6E14}"/>
                  </a:ext>
                </a:extLst>
              </p:cNvPr>
              <p:cNvSpPr txBox="1"/>
              <p:nvPr/>
            </p:nvSpPr>
            <p:spPr>
              <a:xfrm>
                <a:off x="1017908" y="4958299"/>
                <a:ext cx="989015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1600" b="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F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TW" sz="1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TW" sz="1600" b="0" i="1" smtClean="0">
                            <a:solidFill>
                              <a:srgbClr val="FF0000"/>
                            </a:solidFill>
                            <a:latin typeface="Cambria Math" charset="0"/>
                            <a:ea typeface="微软雅黑" panose="020B0503020204020204" pitchFamily="34" charset="-122"/>
                          </a:rPr>
                          <m:t>0,0</m:t>
                        </m:r>
                      </m:e>
                    </m:d>
                    <m:r>
                      <a:rPr lang="en-US" altLang="zh-TW" sz="1600" b="0" i="1" smtClean="0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=10∗1+10∗2+10∗1+10∗0+10∗0+10∗0+10</m:t>
                    </m:r>
                  </m:oMath>
                </a14:m>
                <a:r>
                  <a:rPr lang="en-US" altLang="zh-TW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*(-1)+</a:t>
                </a:r>
                <a:r>
                  <a:rPr lang="en-US" altLang="zh-TW" sz="16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*(-2)+</a:t>
                </a:r>
                <a:r>
                  <a:rPr lang="en-US" altLang="zh-TW" sz="160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600" i="1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10</m:t>
                    </m:r>
                  </m:oMath>
                </a14:m>
                <a:r>
                  <a:rPr lang="en-US" altLang="zh-TW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*(</a:t>
                </a:r>
                <a:r>
                  <a:rPr lang="en-US" altLang="zh-CN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-1</a:t>
                </a:r>
                <a:r>
                  <a:rPr lang="en-US" altLang="zh-TW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)</a:t>
                </a:r>
                <a:r>
                  <a:rPr lang="en-US" altLang="zh-CN" sz="16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=0</a:t>
                </a:r>
                <a:endParaRPr lang="en-US" altLang="zh-TW" sz="16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8" name="文字方塊 55">
                <a:extLst>
                  <a:ext uri="{FF2B5EF4-FFF2-40B4-BE49-F238E27FC236}">
                    <a16:creationId xmlns:a16="http://schemas.microsoft.com/office/drawing/2014/main" id="{AA6C2FB0-66F0-4C64-8219-1EC1CFBF6E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7908" y="4958299"/>
                <a:ext cx="9890156" cy="338554"/>
              </a:xfrm>
              <a:prstGeom prst="rect">
                <a:avLst/>
              </a:prstGeom>
              <a:blipFill>
                <a:blip r:embed="rId4"/>
                <a:stretch>
                  <a:fillRect t="-5357" b="-2142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标题 1">
            <a:extLst>
              <a:ext uri="{FF2B5EF4-FFF2-40B4-BE49-F238E27FC236}">
                <a16:creationId xmlns:a16="http://schemas.microsoft.com/office/drawing/2014/main" id="{C43D412D-2595-4360-ADDD-526BE8A51E60}"/>
              </a:ext>
            </a:extLst>
          </p:cNvPr>
          <p:cNvSpPr txBox="1">
            <a:spLocks/>
          </p:cNvSpPr>
          <p:nvPr/>
        </p:nvSpPr>
        <p:spPr>
          <a:xfrm>
            <a:off x="2012421" y="1262302"/>
            <a:ext cx="2651919" cy="72586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600" b="1" dirty="0">
                <a:latin typeface="Calibri" panose="020F0502020204030204" pitchFamily="34" charset="0"/>
                <a:ea typeface="黑体" panose="02010609060101010101" pitchFamily="49" charset="-122"/>
                <a:cs typeface="Calibri" panose="020F0502020204030204" pitchFamily="34" charset="0"/>
              </a:rPr>
              <a:t>卷积运算</a:t>
            </a:r>
          </a:p>
        </p:txBody>
      </p:sp>
    </p:spTree>
    <p:extLst>
      <p:ext uri="{BB962C8B-B14F-4D97-AF65-F5344CB8AC3E}">
        <p14:creationId xmlns:p14="http://schemas.microsoft.com/office/powerpoint/2010/main" val="42368924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商务风">
      <a:majorFont>
        <a:latin typeface="Roboto Black"/>
        <a:ea typeface="思源黑体 CN Bold"/>
        <a:cs typeface=""/>
      </a:majorFont>
      <a:minorFont>
        <a:latin typeface="Roboto Medium"/>
        <a:ea typeface="阿里巴巴普惠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1997</TotalTime>
  <Words>2812</Words>
  <Application>Microsoft Office PowerPoint</Application>
  <PresentationFormat>宽屏</PresentationFormat>
  <Paragraphs>697</Paragraphs>
  <Slides>32</Slides>
  <Notes>32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6" baseType="lpstr">
      <vt:lpstr>Roboto Black</vt:lpstr>
      <vt:lpstr>Roboto Medium</vt:lpstr>
      <vt:lpstr>阿里巴巴普惠体</vt:lpstr>
      <vt:lpstr>等线</vt:lpstr>
      <vt:lpstr>黑体</vt:lpstr>
      <vt:lpstr>思源黑体 CN Bold</vt:lpstr>
      <vt:lpstr>微软雅黑</vt:lpstr>
      <vt:lpstr>微软雅黑 Light</vt:lpstr>
      <vt:lpstr>Arial</vt:lpstr>
      <vt:lpstr>Calibri</vt:lpstr>
      <vt:lpstr>Cambria Math</vt:lpstr>
      <vt:lpstr>Times New Roman</vt:lpstr>
      <vt:lpstr>Wingdings 2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iqz</dc:creator>
  <cp:lastModifiedBy>Administrator</cp:lastModifiedBy>
  <cp:revision>675</cp:revision>
  <dcterms:created xsi:type="dcterms:W3CDTF">2020-12-02T05:31:00Z</dcterms:created>
  <dcterms:modified xsi:type="dcterms:W3CDTF">2022-09-19T05:16:11Z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2052-11.3.0.9236</vt:lpwstr>
  </property>
  <property fmtid="{D5CDD505-2E9C-101B-9397-08002B2CF9AE}" pid="3" name="KSOTemplateUUID">
    <vt:lpwstr>v1.0_mb_rOlNo8Y3J46b78aKY0jT+w==</vt:lpwstr>
  </property>
</Properties>
</file>

<file path=docProps/thumbnail.jpeg>
</file>